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notesMasterIdLst>
    <p:notesMasterId r:id="rId14"/>
  </p:notesMasterIdLst>
  <p:handoutMasterIdLst>
    <p:handoutMasterId r:id="rId15"/>
  </p:handoutMasterIdLst>
  <p:sldIdLst>
    <p:sldId id="256" r:id="rId5"/>
    <p:sldId id="257" r:id="rId6"/>
    <p:sldId id="270" r:id="rId7"/>
    <p:sldId id="273" r:id="rId8"/>
    <p:sldId id="272" r:id="rId9"/>
    <p:sldId id="271" r:id="rId10"/>
    <p:sldId id="274" r:id="rId11"/>
    <p:sldId id="275" r:id="rId12"/>
    <p:sldId id="276"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015">
          <p15:clr>
            <a:srgbClr val="A4A3A4"/>
          </p15:clr>
        </p15:guide>
        <p15:guide id="2" orient="horz" pos="1214">
          <p15:clr>
            <a:srgbClr val="A4A3A4"/>
          </p15:clr>
        </p15:guide>
        <p15:guide id="3" orient="horz" pos="1625">
          <p15:clr>
            <a:srgbClr val="A4A3A4"/>
          </p15:clr>
        </p15:guide>
        <p15:guide id="4" pos="5442">
          <p15:clr>
            <a:srgbClr val="A4A3A4"/>
          </p15:clr>
        </p15:guide>
        <p15:guide id="5" pos="2721">
          <p15:clr>
            <a:srgbClr val="A4A3A4"/>
          </p15:clr>
        </p15:guide>
        <p15:guide id="6" pos="318">
          <p15:clr>
            <a:srgbClr val="A4A3A4"/>
          </p15:clr>
        </p15:guide>
        <p15:guide id="7" pos="28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986" autoAdjust="0"/>
    <p:restoredTop sz="75214" autoAdjust="0"/>
  </p:normalViewPr>
  <p:slideViewPr>
    <p:cSldViewPr snapToGrid="0" snapToObjects="1">
      <p:cViewPr>
        <p:scale>
          <a:sx n="80" d="100"/>
          <a:sy n="80" d="100"/>
        </p:scale>
        <p:origin x="-2184" y="-156"/>
      </p:cViewPr>
      <p:guideLst>
        <p:guide orient="horz" pos="4015"/>
        <p:guide orient="horz" pos="1214"/>
        <p:guide orient="horz" pos="1625"/>
        <p:guide pos="5443"/>
        <p:guide pos="2721"/>
        <p:guide pos="319"/>
        <p:guide pos="2881"/>
      </p:guideLst>
    </p:cSldViewPr>
  </p:slideViewPr>
  <p:outlineViewPr>
    <p:cViewPr>
      <p:scale>
        <a:sx n="33" d="100"/>
        <a:sy n="33" d="100"/>
      </p:scale>
      <p:origin x="0" y="-4128"/>
    </p:cViewPr>
  </p:outlin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A38E9EB-7419-8346-9FFF-EF958D4217BA}" type="datetimeFigureOut">
              <a:rPr lang="en-US" smtClean="0"/>
              <a:t>1/19/2017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F895CDD-DA5B-8948-8DDC-F3F2F1B19F1B}" type="slidenum">
              <a:rPr lang="en-US" smtClean="0"/>
              <a:t>‹#›</a:t>
            </a:fld>
            <a:endParaRPr lang="en-US" dirty="0"/>
          </a:p>
        </p:txBody>
      </p:sp>
    </p:spTree>
    <p:extLst>
      <p:ext uri="{BB962C8B-B14F-4D97-AF65-F5344CB8AC3E}">
        <p14:creationId xmlns:p14="http://schemas.microsoft.com/office/powerpoint/2010/main" val="14695684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C96D5A-3BCC-814A-9DBC-8E69ECE82CBE}" type="datetimeFigureOut">
              <a:rPr lang="en-US" smtClean="0"/>
              <a:t>1/19/2017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89E456-6704-1348-BE53-5EB6698F2CBF}" type="slidenum">
              <a:rPr lang="en-US" smtClean="0"/>
              <a:t>‹#›</a:t>
            </a:fld>
            <a:endParaRPr lang="en-US" dirty="0"/>
          </a:p>
        </p:txBody>
      </p:sp>
    </p:spTree>
    <p:extLst>
      <p:ext uri="{BB962C8B-B14F-4D97-AF65-F5344CB8AC3E}">
        <p14:creationId xmlns:p14="http://schemas.microsoft.com/office/powerpoint/2010/main" val="233313148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b="1" dirty="0" smtClean="0">
                <a:latin typeface="Verdana" pitchFamily="34" charset="0"/>
                <a:ea typeface="Verdana" pitchFamily="34" charset="0"/>
                <a:cs typeface="Verdana" pitchFamily="34" charset="0"/>
              </a:rPr>
              <a:t>Let’s</a:t>
            </a:r>
            <a:r>
              <a:rPr lang="en-GB" b="1" baseline="0" dirty="0" smtClean="0">
                <a:latin typeface="Verdana" pitchFamily="34" charset="0"/>
                <a:ea typeface="Verdana" pitchFamily="34" charset="0"/>
                <a:cs typeface="Verdana" pitchFamily="34" charset="0"/>
              </a:rPr>
              <a:t> g</a:t>
            </a:r>
            <a:r>
              <a:rPr lang="en-GB" b="1" dirty="0" smtClean="0">
                <a:latin typeface="Verdana" pitchFamily="34" charset="0"/>
                <a:ea typeface="Verdana" pitchFamily="34" charset="0"/>
                <a:cs typeface="Verdana" pitchFamily="34" charset="0"/>
              </a:rPr>
              <a:t>o bananas! – Fairtrade</a:t>
            </a:r>
            <a:r>
              <a:rPr lang="en-GB" b="1" baseline="0" dirty="0" smtClean="0">
                <a:latin typeface="Verdana" pitchFamily="34" charset="0"/>
                <a:ea typeface="Verdana" pitchFamily="34" charset="0"/>
                <a:cs typeface="Verdana" pitchFamily="34" charset="0"/>
              </a:rPr>
              <a:t> Fortnight</a:t>
            </a:r>
            <a:r>
              <a:rPr lang="en-GB" b="1" dirty="0" smtClean="0">
                <a:latin typeface="Verdana" pitchFamily="34" charset="0"/>
                <a:ea typeface="Verdana" pitchFamily="34" charset="0"/>
                <a:cs typeface="Verdana" pitchFamily="34" charset="0"/>
              </a:rPr>
              <a:t>, February</a:t>
            </a:r>
            <a:r>
              <a:rPr lang="en-GB" b="1" baseline="0" dirty="0" smtClean="0">
                <a:latin typeface="Verdana" pitchFamily="34" charset="0"/>
                <a:ea typeface="Verdana" pitchFamily="34" charset="0"/>
                <a:cs typeface="Verdana" pitchFamily="34" charset="0"/>
              </a:rPr>
              <a:t> 2014</a:t>
            </a:r>
            <a:endParaRPr lang="en-GB" b="1" dirty="0" smtClean="0">
              <a:latin typeface="Verdana" pitchFamily="34" charset="0"/>
              <a:ea typeface="Verdana" pitchFamily="34" charset="0"/>
              <a:cs typeface="Verdana" pitchFamily="34" charset="0"/>
            </a:endParaRPr>
          </a:p>
          <a:p>
            <a:pPr eaLnBrk="1" hangingPunct="1">
              <a:spcBef>
                <a:spcPct val="0"/>
              </a:spcBef>
            </a:pPr>
            <a:endParaRPr lang="en-GB" b="1" dirty="0" smtClean="0">
              <a:latin typeface="Verdana" pitchFamily="34" charset="0"/>
              <a:ea typeface="Verdana" pitchFamily="34" charset="0"/>
              <a:cs typeface="Verdana" pitchFamily="34" charset="0"/>
            </a:endParaRPr>
          </a:p>
          <a:p>
            <a:pPr eaLnBrk="1" hangingPunct="1">
              <a:spcBef>
                <a:spcPct val="0"/>
              </a:spcBef>
            </a:pPr>
            <a:r>
              <a:rPr lang="en-GB" b="1" dirty="0" smtClean="0">
                <a:latin typeface="Verdana" pitchFamily="34" charset="0"/>
                <a:ea typeface="Verdana" pitchFamily="34" charset="0"/>
                <a:cs typeface="Verdana" pitchFamily="34" charset="0"/>
              </a:rPr>
              <a:t>Objectives:</a:t>
            </a:r>
          </a:p>
          <a:p>
            <a:pPr marL="0" marR="0" indent="0" algn="l" defTabSz="914400" rtl="0" eaLnBrk="1" fontAlgn="base" latinLnBrk="0" hangingPunct="1">
              <a:lnSpc>
                <a:spcPct val="100000"/>
              </a:lnSpc>
              <a:spcBef>
                <a:spcPct val="0"/>
              </a:spcBef>
              <a:spcAft>
                <a:spcPct val="0"/>
              </a:spcAft>
              <a:buClrTx/>
              <a:buSzTx/>
              <a:buFontTx/>
              <a:buNone/>
              <a:tabLst/>
              <a:defRPr/>
            </a:pPr>
            <a:r>
              <a:rPr lang="en-GB" b="0" dirty="0" smtClean="0">
                <a:latin typeface="Verdana" pitchFamily="34" charset="0"/>
                <a:ea typeface="Verdana" pitchFamily="34" charset="0"/>
                <a:cs typeface="Verdana" pitchFamily="34" charset="0"/>
              </a:rPr>
              <a:t>To know what is meant</a:t>
            </a:r>
            <a:r>
              <a:rPr lang="en-GB" b="0" baseline="0" dirty="0" smtClean="0">
                <a:latin typeface="Verdana" pitchFamily="34" charset="0"/>
                <a:ea typeface="Verdana" pitchFamily="34" charset="0"/>
                <a:cs typeface="Verdana" pitchFamily="34" charset="0"/>
              </a:rPr>
              <a:t> by the term Fairtrade</a:t>
            </a:r>
            <a:endParaRPr lang="en-GB" b="0" dirty="0" smtClean="0">
              <a:latin typeface="Verdana" pitchFamily="34" charset="0"/>
              <a:ea typeface="Verdana" pitchFamily="34" charset="0"/>
              <a:cs typeface="Verdana" pitchFamily="34" charset="0"/>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b="0" dirty="0" smtClean="0">
                <a:latin typeface="Verdana" pitchFamily="34" charset="0"/>
                <a:ea typeface="Verdana" pitchFamily="34" charset="0"/>
                <a:cs typeface="Verdana" pitchFamily="34" charset="0"/>
              </a:rPr>
              <a:t>To understand how your actions impact</a:t>
            </a:r>
            <a:r>
              <a:rPr lang="en-GB" b="0" baseline="0" dirty="0" smtClean="0">
                <a:latin typeface="Verdana" pitchFamily="34" charset="0"/>
                <a:ea typeface="Verdana" pitchFamily="34" charset="0"/>
                <a:cs typeface="Verdana" pitchFamily="34" charset="0"/>
              </a:rPr>
              <a:t> on other people’s lives</a:t>
            </a:r>
            <a:endParaRPr lang="en-GB" b="0" dirty="0" smtClean="0">
              <a:latin typeface="Verdana" pitchFamily="34" charset="0"/>
              <a:ea typeface="Verdana" pitchFamily="34" charset="0"/>
              <a:cs typeface="Verdana" pitchFamily="34" charset="0"/>
            </a:endParaRPr>
          </a:p>
          <a:p>
            <a:pPr marL="0" marR="0" indent="0" algn="l" defTabSz="914400" rtl="0" eaLnBrk="1" fontAlgn="base" latinLnBrk="0" hangingPunct="1">
              <a:lnSpc>
                <a:spcPct val="100000"/>
              </a:lnSpc>
              <a:spcBef>
                <a:spcPct val="0"/>
              </a:spcBef>
              <a:spcAft>
                <a:spcPct val="0"/>
              </a:spcAft>
              <a:buClrTx/>
              <a:buSzTx/>
              <a:buFontTx/>
              <a:buNone/>
              <a:tabLst/>
              <a:defRPr/>
            </a:pPr>
            <a:endParaRPr lang="en-GB" b="1" dirty="0" smtClean="0">
              <a:latin typeface="Verdana" pitchFamily="34" charset="0"/>
              <a:ea typeface="Verdana" pitchFamily="34" charset="0"/>
              <a:cs typeface="Verdana" pitchFamily="34" charset="0"/>
            </a:endParaRPr>
          </a:p>
          <a:p>
            <a:pPr eaLnBrk="1" hangingPunct="1">
              <a:spcBef>
                <a:spcPct val="0"/>
              </a:spcBef>
            </a:pPr>
            <a:r>
              <a:rPr lang="en-GB" b="1" dirty="0" smtClean="0">
                <a:latin typeface="Verdana" pitchFamily="34" charset="0"/>
                <a:ea typeface="Verdana" pitchFamily="34" charset="0"/>
                <a:cs typeface="Verdana" pitchFamily="34" charset="0"/>
              </a:rPr>
              <a:t>Outcome:</a:t>
            </a:r>
          </a:p>
          <a:p>
            <a:pPr marL="1258888" indent="-1258888"/>
            <a:r>
              <a:rPr lang="en-GB" sz="1200" dirty="0" smtClean="0">
                <a:latin typeface="Verdana" pitchFamily="34" charset="0"/>
                <a:ea typeface="Verdana" pitchFamily="34" charset="0"/>
                <a:cs typeface="Verdana" pitchFamily="34" charset="0"/>
              </a:rPr>
              <a:t>To create an</a:t>
            </a:r>
            <a:r>
              <a:rPr lang="en-GB" sz="1200" baseline="0" dirty="0" smtClean="0">
                <a:latin typeface="Verdana" pitchFamily="34" charset="0"/>
                <a:ea typeface="Verdana" pitchFamily="34" charset="0"/>
                <a:cs typeface="Verdana" pitchFamily="34" charset="0"/>
              </a:rPr>
              <a:t> action tree</a:t>
            </a:r>
          </a:p>
          <a:p>
            <a:pPr marL="1258888" indent="-1258888"/>
            <a:endParaRPr lang="en-GB" b="1" baseline="0" dirty="0" smtClean="0">
              <a:latin typeface="Verdana" pitchFamily="34" charset="0"/>
              <a:ea typeface="Verdana" pitchFamily="34" charset="0"/>
              <a:cs typeface="Verdana" pitchFamily="34" charset="0"/>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b="1" dirty="0" smtClean="0"/>
              <a:t>Photo Credit:</a:t>
            </a:r>
            <a:r>
              <a:rPr lang="en-GB" dirty="0" smtClean="0"/>
              <a:t> Liz</a:t>
            </a:r>
            <a:r>
              <a:rPr lang="en-GB" baseline="0" dirty="0" smtClean="0"/>
              <a:t> Newbon</a:t>
            </a:r>
            <a:r>
              <a:rPr lang="en-GB" dirty="0" smtClean="0"/>
              <a:t>/ActionAid</a:t>
            </a:r>
          </a:p>
          <a:p>
            <a:endParaRPr lang="en-GB" dirty="0"/>
          </a:p>
        </p:txBody>
      </p:sp>
      <p:sp>
        <p:nvSpPr>
          <p:cNvPr id="4" name="Slide Number Placeholder 3"/>
          <p:cNvSpPr>
            <a:spLocks noGrp="1"/>
          </p:cNvSpPr>
          <p:nvPr>
            <p:ph type="sldNum" sz="quarter" idx="10"/>
          </p:nvPr>
        </p:nvSpPr>
        <p:spPr/>
        <p:txBody>
          <a:bodyPr/>
          <a:lstStyle/>
          <a:p>
            <a:fld id="{0A89E456-6704-1348-BE53-5EB6698F2CBF}" type="slidenum">
              <a:rPr lang="en-US" smtClean="0"/>
              <a:t>1</a:t>
            </a:fld>
            <a:endParaRPr lang="en-US" dirty="0"/>
          </a:p>
        </p:txBody>
      </p:sp>
    </p:spTree>
    <p:extLst>
      <p:ext uri="{BB962C8B-B14F-4D97-AF65-F5344CB8AC3E}">
        <p14:creationId xmlns:p14="http://schemas.microsoft.com/office/powerpoint/2010/main" val="2722928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Activity: Fairtrade logo</a:t>
            </a:r>
          </a:p>
          <a:p>
            <a:endParaRPr lang="en-GB" dirty="0" smtClean="0"/>
          </a:p>
          <a:p>
            <a:r>
              <a:rPr lang="en-GB" dirty="0" smtClean="0"/>
              <a:t>Ask learners if they have </a:t>
            </a:r>
            <a:r>
              <a:rPr lang="en-GB" baseline="0" dirty="0" smtClean="0"/>
              <a:t>seen the logo before and if they have, where?</a:t>
            </a:r>
            <a:endParaRPr lang="en-GB" dirty="0" smtClean="0"/>
          </a:p>
          <a:p>
            <a:endParaRPr lang="en-GB" dirty="0" smtClean="0"/>
          </a:p>
          <a:p>
            <a:r>
              <a:rPr lang="en-GB" i="0" u="sng" dirty="0" smtClean="0"/>
              <a:t>Answer</a:t>
            </a:r>
          </a:p>
          <a:p>
            <a:r>
              <a:rPr lang="en-GB" dirty="0" smtClean="0"/>
              <a:t>The logo is</a:t>
            </a:r>
            <a:r>
              <a:rPr lang="en-GB" baseline="0" dirty="0" smtClean="0"/>
              <a:t> used on goods that are </a:t>
            </a:r>
            <a:r>
              <a:rPr lang="en-GB" baseline="0" dirty="0" err="1" smtClean="0"/>
              <a:t>fairtrade</a:t>
            </a:r>
            <a:r>
              <a:rPr lang="en-GB" baseline="0" dirty="0" smtClean="0"/>
              <a:t>. Fairtrade means that farmers and workers are </a:t>
            </a:r>
          </a:p>
          <a:p>
            <a:r>
              <a:rPr lang="en-GB" baseline="0" dirty="0" smtClean="0"/>
              <a:t> - paid a fair price</a:t>
            </a:r>
          </a:p>
          <a:p>
            <a:r>
              <a:rPr lang="en-GB" baseline="0" dirty="0" smtClean="0"/>
              <a:t> - treated well at work</a:t>
            </a:r>
          </a:p>
          <a:p>
            <a:r>
              <a:rPr lang="en-GB" baseline="0" dirty="0" smtClean="0"/>
              <a:t> - able to have more control over the lives and can improve their quality of life</a:t>
            </a:r>
          </a:p>
          <a:p>
            <a:endParaRPr lang="en-GB" baseline="0" dirty="0" smtClean="0"/>
          </a:p>
          <a:p>
            <a:r>
              <a:rPr lang="en-GB" baseline="0" dirty="0" smtClean="0"/>
              <a:t>The FAIRTRADE mark is recognised by 78% of consumers. </a:t>
            </a:r>
            <a:r>
              <a:rPr lang="en-GB" sz="900" dirty="0" smtClean="0"/>
              <a:t>(Source: Fairtrade Annual</a:t>
            </a:r>
            <a:r>
              <a:rPr lang="en-GB" sz="900" baseline="0" dirty="0" smtClean="0"/>
              <a:t> Review 2012/2013 - </a:t>
            </a:r>
            <a:r>
              <a:rPr lang="en-GB" sz="900" dirty="0" smtClean="0"/>
              <a:t>http://www.fairtrade.org.uk/includes/documents/cm_docs/2013/C/CS0193_Annual_Review_LR2.pdf).</a:t>
            </a:r>
          </a:p>
          <a:p>
            <a:endParaRPr lang="en-GB" dirty="0"/>
          </a:p>
        </p:txBody>
      </p:sp>
      <p:sp>
        <p:nvSpPr>
          <p:cNvPr id="4" name="Slide Number Placeholder 3"/>
          <p:cNvSpPr>
            <a:spLocks noGrp="1"/>
          </p:cNvSpPr>
          <p:nvPr>
            <p:ph type="sldNum" sz="quarter" idx="10"/>
          </p:nvPr>
        </p:nvSpPr>
        <p:spPr/>
        <p:txBody>
          <a:bodyPr/>
          <a:lstStyle/>
          <a:p>
            <a:fld id="{0A89E456-6704-1348-BE53-5EB6698F2CBF}" type="slidenum">
              <a:rPr lang="en-US" smtClean="0"/>
              <a:t>2</a:t>
            </a:fld>
            <a:endParaRPr lang="en-US" dirty="0"/>
          </a:p>
        </p:txBody>
      </p:sp>
    </p:spTree>
    <p:extLst>
      <p:ext uri="{BB962C8B-B14F-4D97-AF65-F5344CB8AC3E}">
        <p14:creationId xmlns:p14="http://schemas.microsoft.com/office/powerpoint/2010/main" val="42150638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Activity: Quick</a:t>
            </a:r>
            <a:r>
              <a:rPr lang="en-GB" b="1" baseline="0" dirty="0" smtClean="0"/>
              <a:t> quiz</a:t>
            </a:r>
            <a:endParaRPr lang="en-GB" b="1" dirty="0" smtClean="0"/>
          </a:p>
          <a:p>
            <a:endParaRPr lang="en-GB" dirty="0" smtClean="0"/>
          </a:p>
          <a:p>
            <a:pPr eaLnBrk="1" hangingPunct="1"/>
            <a:r>
              <a:rPr lang="en-GB" sz="1200" dirty="0" smtClean="0">
                <a:latin typeface="Verdana" pitchFamily="34" charset="0"/>
              </a:rPr>
              <a:t>What is the UK’s favourite fruit?</a:t>
            </a:r>
          </a:p>
          <a:p>
            <a:pPr eaLnBrk="1" hangingPunct="1"/>
            <a:endParaRPr lang="en-GB" sz="1200" dirty="0" smtClean="0">
              <a:latin typeface="Verdana" pitchFamily="34" charset="0"/>
            </a:endParaRPr>
          </a:p>
          <a:p>
            <a:pPr eaLnBrk="1" hangingPunct="1"/>
            <a:r>
              <a:rPr lang="en-GB" sz="1200" dirty="0" smtClean="0">
                <a:latin typeface="Verdana" pitchFamily="34" charset="0"/>
              </a:rPr>
              <a:t>a) Apples</a:t>
            </a:r>
          </a:p>
          <a:p>
            <a:pPr eaLnBrk="1" hangingPunct="1"/>
            <a:r>
              <a:rPr lang="en-GB" sz="1200" b="1" dirty="0" smtClean="0">
                <a:latin typeface="Verdana" pitchFamily="34" charset="0"/>
              </a:rPr>
              <a:t>b) Bananas</a:t>
            </a:r>
          </a:p>
          <a:p>
            <a:pPr eaLnBrk="1" hangingPunct="1"/>
            <a:r>
              <a:rPr lang="en-GB" sz="1200" dirty="0" smtClean="0">
                <a:latin typeface="Verdana" pitchFamily="34" charset="0"/>
              </a:rPr>
              <a:t>c) Cherries</a:t>
            </a:r>
          </a:p>
          <a:p>
            <a:endParaRPr lang="en-GB" dirty="0"/>
          </a:p>
        </p:txBody>
      </p:sp>
      <p:sp>
        <p:nvSpPr>
          <p:cNvPr id="4" name="Slide Number Placeholder 3"/>
          <p:cNvSpPr>
            <a:spLocks noGrp="1"/>
          </p:cNvSpPr>
          <p:nvPr>
            <p:ph type="sldNum" sz="quarter" idx="10"/>
          </p:nvPr>
        </p:nvSpPr>
        <p:spPr/>
        <p:txBody>
          <a:bodyPr/>
          <a:lstStyle/>
          <a:p>
            <a:fld id="{0A89E456-6704-1348-BE53-5EB6698F2CBF}" type="slidenum">
              <a:rPr lang="en-US" smtClean="0"/>
              <a:t>3</a:t>
            </a:fld>
            <a:endParaRPr lang="en-US" dirty="0"/>
          </a:p>
        </p:txBody>
      </p:sp>
    </p:spTree>
    <p:extLst>
      <p:ext uri="{BB962C8B-B14F-4D97-AF65-F5344CB8AC3E}">
        <p14:creationId xmlns:p14="http://schemas.microsoft.com/office/powerpoint/2010/main" val="4215063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Activity: Quick</a:t>
            </a:r>
            <a:r>
              <a:rPr lang="en-GB" b="1" baseline="0" dirty="0" smtClean="0"/>
              <a:t> quiz</a:t>
            </a:r>
            <a:endParaRPr lang="en-GB" b="1" dirty="0" smtClean="0"/>
          </a:p>
          <a:p>
            <a:endParaRPr lang="en-GB" dirty="0" smtClean="0"/>
          </a:p>
          <a:p>
            <a:pPr eaLnBrk="1" hangingPunct="1"/>
            <a:r>
              <a:rPr lang="en-GB" sz="1200" dirty="0" smtClean="0">
                <a:latin typeface="Verdana" pitchFamily="34" charset="0"/>
              </a:rPr>
              <a:t>How many bananas do we eat in the UK each year?</a:t>
            </a:r>
          </a:p>
          <a:p>
            <a:pPr eaLnBrk="1" hangingPunct="1"/>
            <a:endParaRPr lang="en-GB" sz="1200" dirty="0" smtClean="0">
              <a:latin typeface="Verdana" pitchFamily="34" charset="0"/>
            </a:endParaRPr>
          </a:p>
          <a:p>
            <a:pPr eaLnBrk="1" hangingPunct="1"/>
            <a:r>
              <a:rPr lang="en-GB" sz="1200" dirty="0" smtClean="0">
                <a:latin typeface="Verdana" pitchFamily="34" charset="0"/>
              </a:rPr>
              <a:t>a) 1 million</a:t>
            </a:r>
          </a:p>
          <a:p>
            <a:pPr eaLnBrk="1" hangingPunct="1"/>
            <a:r>
              <a:rPr lang="en-GB" sz="1200" dirty="0" smtClean="0">
                <a:latin typeface="Verdana" pitchFamily="34" charset="0"/>
              </a:rPr>
              <a:t>b) 1 billion</a:t>
            </a:r>
          </a:p>
          <a:p>
            <a:pPr eaLnBrk="1" hangingPunct="1"/>
            <a:r>
              <a:rPr lang="en-GB" sz="1200" b="1" dirty="0" smtClean="0">
                <a:latin typeface="Verdana" pitchFamily="34" charset="0"/>
              </a:rPr>
              <a:t>c) 5 billion</a:t>
            </a:r>
          </a:p>
          <a:p>
            <a:endParaRPr lang="en-GB" dirty="0"/>
          </a:p>
        </p:txBody>
      </p:sp>
      <p:sp>
        <p:nvSpPr>
          <p:cNvPr id="4" name="Slide Number Placeholder 3"/>
          <p:cNvSpPr>
            <a:spLocks noGrp="1"/>
          </p:cNvSpPr>
          <p:nvPr>
            <p:ph type="sldNum" sz="quarter" idx="10"/>
          </p:nvPr>
        </p:nvSpPr>
        <p:spPr/>
        <p:txBody>
          <a:bodyPr/>
          <a:lstStyle/>
          <a:p>
            <a:fld id="{0A89E456-6704-1348-BE53-5EB6698F2CBF}" type="slidenum">
              <a:rPr lang="en-US" smtClean="0"/>
              <a:t>4</a:t>
            </a:fld>
            <a:endParaRPr lang="en-US" dirty="0"/>
          </a:p>
        </p:txBody>
      </p:sp>
    </p:spTree>
    <p:extLst>
      <p:ext uri="{BB962C8B-B14F-4D97-AF65-F5344CB8AC3E}">
        <p14:creationId xmlns:p14="http://schemas.microsoft.com/office/powerpoint/2010/main" val="4215063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Activity: Quick</a:t>
            </a:r>
            <a:r>
              <a:rPr lang="en-GB" b="1" baseline="0" dirty="0" smtClean="0"/>
              <a:t> quiz</a:t>
            </a:r>
            <a:endParaRPr lang="en-GB" b="1" dirty="0" smtClean="0"/>
          </a:p>
          <a:p>
            <a:endParaRPr lang="en-GB" dirty="0" smtClean="0"/>
          </a:p>
          <a:p>
            <a:pPr eaLnBrk="1" hangingPunct="1"/>
            <a:r>
              <a:rPr lang="en-GB" sz="1200" dirty="0" smtClean="0">
                <a:latin typeface="Verdana" pitchFamily="34" charset="0"/>
              </a:rPr>
              <a:t>How many</a:t>
            </a:r>
            <a:r>
              <a:rPr lang="en-GB" sz="1200" b="1" dirty="0" smtClean="0">
                <a:latin typeface="Verdana" pitchFamily="34" charset="0"/>
              </a:rPr>
              <a:t> Fairtrade </a:t>
            </a:r>
            <a:r>
              <a:rPr lang="en-GB" sz="1200" dirty="0" smtClean="0">
                <a:latin typeface="Verdana" pitchFamily="34" charset="0"/>
              </a:rPr>
              <a:t>bananas are sold in the UK?</a:t>
            </a:r>
          </a:p>
          <a:p>
            <a:pPr eaLnBrk="1" hangingPunct="1"/>
            <a:endParaRPr lang="en-GB" sz="1200" dirty="0" smtClean="0">
              <a:latin typeface="Verdana" pitchFamily="34" charset="0"/>
            </a:endParaRPr>
          </a:p>
          <a:p>
            <a:pPr marL="0" indent="0" eaLnBrk="1" hangingPunct="1">
              <a:buNone/>
            </a:pPr>
            <a:r>
              <a:rPr lang="en-GB" sz="1200" dirty="0" smtClean="0">
                <a:latin typeface="Verdana" pitchFamily="34" charset="0"/>
              </a:rPr>
              <a:t>a) 12,000</a:t>
            </a:r>
          </a:p>
          <a:p>
            <a:pPr marL="0" indent="0" eaLnBrk="1" hangingPunct="1">
              <a:buNone/>
            </a:pPr>
            <a:r>
              <a:rPr lang="en-GB" sz="1200" dirty="0" smtClean="0">
                <a:latin typeface="Verdana" pitchFamily="34" charset="0"/>
              </a:rPr>
              <a:t>b) 1.2 million</a:t>
            </a:r>
          </a:p>
          <a:p>
            <a:pPr eaLnBrk="1" hangingPunct="1"/>
            <a:r>
              <a:rPr lang="en-GB" sz="1200" b="1" dirty="0" smtClean="0">
                <a:latin typeface="Verdana" pitchFamily="34" charset="0"/>
              </a:rPr>
              <a:t>c) 1.2 billion</a:t>
            </a:r>
          </a:p>
          <a:p>
            <a:endParaRPr lang="en-GB" dirty="0"/>
          </a:p>
        </p:txBody>
      </p:sp>
      <p:sp>
        <p:nvSpPr>
          <p:cNvPr id="4" name="Slide Number Placeholder 3"/>
          <p:cNvSpPr>
            <a:spLocks noGrp="1"/>
          </p:cNvSpPr>
          <p:nvPr>
            <p:ph type="sldNum" sz="quarter" idx="10"/>
          </p:nvPr>
        </p:nvSpPr>
        <p:spPr/>
        <p:txBody>
          <a:bodyPr/>
          <a:lstStyle/>
          <a:p>
            <a:fld id="{0A89E456-6704-1348-BE53-5EB6698F2CBF}" type="slidenum">
              <a:rPr lang="en-US" smtClean="0"/>
              <a:t>5</a:t>
            </a:fld>
            <a:endParaRPr lang="en-US" dirty="0"/>
          </a:p>
        </p:txBody>
      </p:sp>
    </p:spTree>
    <p:extLst>
      <p:ext uri="{BB962C8B-B14F-4D97-AF65-F5344CB8AC3E}">
        <p14:creationId xmlns:p14="http://schemas.microsoft.com/office/powerpoint/2010/main" val="42150638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Activity: Quick</a:t>
            </a:r>
            <a:r>
              <a:rPr lang="en-GB" b="1" baseline="0" dirty="0" smtClean="0"/>
              <a:t> quiz</a:t>
            </a:r>
            <a:endParaRPr lang="en-GB" b="1" dirty="0" smtClean="0"/>
          </a:p>
          <a:p>
            <a:endParaRPr lang="en-GB" dirty="0" smtClean="0"/>
          </a:p>
          <a:p>
            <a:pPr eaLnBrk="1" hangingPunct="1"/>
            <a:r>
              <a:rPr lang="en-GB" sz="1200" dirty="0" smtClean="0">
                <a:latin typeface="Verdana" pitchFamily="34" charset="0"/>
              </a:rPr>
              <a:t>How much does one banana cost in the UK (on average)?</a:t>
            </a:r>
          </a:p>
          <a:p>
            <a:pPr eaLnBrk="1" hangingPunct="1"/>
            <a:endParaRPr lang="en-GB" sz="1200" dirty="0" smtClean="0">
              <a:latin typeface="Verdana" pitchFamily="34" charset="0"/>
            </a:endParaRPr>
          </a:p>
          <a:p>
            <a:pPr eaLnBrk="1" hangingPunct="1"/>
            <a:r>
              <a:rPr lang="en-GB" sz="1200" b="1" dirty="0" smtClean="0">
                <a:latin typeface="Verdana" pitchFamily="34" charset="0"/>
              </a:rPr>
              <a:t>a) 11p</a:t>
            </a:r>
          </a:p>
          <a:p>
            <a:pPr eaLnBrk="1" hangingPunct="1"/>
            <a:r>
              <a:rPr lang="en-GB" sz="1200" dirty="0" smtClean="0">
                <a:latin typeface="Verdana" pitchFamily="34" charset="0"/>
              </a:rPr>
              <a:t>b) 53p</a:t>
            </a:r>
          </a:p>
          <a:p>
            <a:pPr eaLnBrk="1" hangingPunct="1"/>
            <a:r>
              <a:rPr lang="en-GB" sz="1200" dirty="0" smtClean="0">
                <a:latin typeface="Verdana" pitchFamily="34" charset="0"/>
              </a:rPr>
              <a:t>c) £1</a:t>
            </a:r>
          </a:p>
          <a:p>
            <a:endParaRPr lang="en-GB" dirty="0"/>
          </a:p>
        </p:txBody>
      </p:sp>
      <p:sp>
        <p:nvSpPr>
          <p:cNvPr id="4" name="Slide Number Placeholder 3"/>
          <p:cNvSpPr>
            <a:spLocks noGrp="1"/>
          </p:cNvSpPr>
          <p:nvPr>
            <p:ph type="sldNum" sz="quarter" idx="10"/>
          </p:nvPr>
        </p:nvSpPr>
        <p:spPr/>
        <p:txBody>
          <a:bodyPr/>
          <a:lstStyle/>
          <a:p>
            <a:fld id="{0A89E456-6704-1348-BE53-5EB6698F2CBF}" type="slidenum">
              <a:rPr lang="en-US" smtClean="0"/>
              <a:t>6</a:t>
            </a:fld>
            <a:endParaRPr lang="en-US" dirty="0"/>
          </a:p>
        </p:txBody>
      </p:sp>
    </p:spTree>
    <p:extLst>
      <p:ext uri="{BB962C8B-B14F-4D97-AF65-F5344CB8AC3E}">
        <p14:creationId xmlns:p14="http://schemas.microsoft.com/office/powerpoint/2010/main" val="42150638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GB" b="1" dirty="0" smtClean="0">
                <a:latin typeface="Verdana" pitchFamily="34" charset="0"/>
                <a:ea typeface="Verdana" pitchFamily="34" charset="0"/>
                <a:cs typeface="Verdana" pitchFamily="34" charset="0"/>
              </a:rPr>
              <a:t>Why should we buy Fairtrade bananas?</a:t>
            </a:r>
            <a:endParaRPr lang="en-GB" b="1" dirty="0" smtClean="0"/>
          </a:p>
          <a:p>
            <a:pPr eaLnBrk="1" hangingPunct="1">
              <a:spcBef>
                <a:spcPct val="0"/>
              </a:spcBef>
            </a:pPr>
            <a:endParaRPr lang="en-GB" dirty="0" smtClean="0"/>
          </a:p>
          <a:p>
            <a:pPr eaLnBrk="1" hangingPunct="1">
              <a:spcBef>
                <a:spcPct val="0"/>
              </a:spcBef>
            </a:pPr>
            <a:r>
              <a:rPr lang="en-GB" dirty="0" smtClean="0"/>
              <a:t>Although</a:t>
            </a:r>
            <a:r>
              <a:rPr lang="en-GB" baseline="0" dirty="0" smtClean="0"/>
              <a:t> 1.2 billion bananas sounds like a lot, that is only 1 in 3 of the bananas bought in the UK each year. And although consumers like to pay low prices for goods, over the past ten years the cost of producing bananas has doubled while prices charged in the shops have halved.</a:t>
            </a:r>
          </a:p>
          <a:p>
            <a:pPr eaLnBrk="1" hangingPunct="1">
              <a:spcBef>
                <a:spcPct val="0"/>
              </a:spcBef>
            </a:pPr>
            <a:endParaRPr lang="en-GB" baseline="0" dirty="0" smtClean="0"/>
          </a:p>
          <a:p>
            <a:pPr eaLnBrk="1" hangingPunct="1">
              <a:spcBef>
                <a:spcPct val="0"/>
              </a:spcBef>
            </a:pPr>
            <a:r>
              <a:rPr lang="en-GB" baseline="0" dirty="0" smtClean="0"/>
              <a:t>This traps banana growers in a cycle of poverty which means they struggle to feed their families and can’t access education or health care.</a:t>
            </a:r>
          </a:p>
          <a:p>
            <a:pPr eaLnBrk="1" hangingPunct="1">
              <a:spcBef>
                <a:spcPct val="0"/>
              </a:spcBef>
            </a:pPr>
            <a:endParaRPr lang="en-GB" baseline="0" dirty="0" smtClean="0"/>
          </a:p>
          <a:p>
            <a:pPr eaLnBrk="1" hangingPunct="1">
              <a:spcBef>
                <a:spcPct val="0"/>
              </a:spcBef>
            </a:pPr>
            <a:r>
              <a:rPr lang="en-GB" baseline="0" dirty="0" smtClean="0"/>
              <a:t>This Fairtrade Fortnight (24 February – 9 March), the Fairtrade Foundation is running a campaign to support banana growers like </a:t>
            </a:r>
            <a:r>
              <a:rPr lang="en-GB" baseline="0" dirty="0" err="1" smtClean="0"/>
              <a:t>Foncho</a:t>
            </a:r>
            <a:r>
              <a:rPr lang="en-GB" baseline="0" dirty="0" smtClean="0"/>
              <a:t>, a banana grower from Columbia who has a plan to improve the lives of fellow banana growers around the world. Part of his plan is to ask everyone to buy only </a:t>
            </a:r>
            <a:r>
              <a:rPr lang="en-GB" baseline="0" dirty="0" err="1" smtClean="0"/>
              <a:t>fairtrade</a:t>
            </a:r>
            <a:r>
              <a:rPr lang="en-GB" baseline="0" dirty="0" smtClean="0"/>
              <a:t> bananas.</a:t>
            </a:r>
          </a:p>
          <a:p>
            <a:pPr eaLnBrk="1" hangingPunct="1">
              <a:spcBef>
                <a:spcPct val="0"/>
              </a:spcBef>
            </a:pPr>
            <a:endParaRPr lang="en-GB" dirty="0" smtClean="0"/>
          </a:p>
          <a:p>
            <a:pPr eaLnBrk="1" hangingPunct="1">
              <a:spcBef>
                <a:spcPct val="0"/>
              </a:spcBef>
            </a:pPr>
            <a:r>
              <a:rPr lang="en-GB" b="1" dirty="0" smtClean="0"/>
              <a:t>Website</a:t>
            </a:r>
            <a:r>
              <a:rPr lang="en-GB" b="1" baseline="0" dirty="0" smtClean="0"/>
              <a:t> screenshot</a:t>
            </a:r>
            <a:r>
              <a:rPr lang="en-GB" b="1" dirty="0" smtClean="0"/>
              <a:t>:</a:t>
            </a:r>
            <a:r>
              <a:rPr lang="en-GB" b="0" baseline="0" dirty="0" smtClean="0"/>
              <a:t> http://foncho.fairtrade.org.uk/about/</a:t>
            </a:r>
            <a:endParaRPr lang="en-GB" dirty="0" smtClean="0"/>
          </a:p>
        </p:txBody>
      </p:sp>
      <p:sp>
        <p:nvSpPr>
          <p:cNvPr id="4" name="Slide Number Placeholder 3"/>
          <p:cNvSpPr>
            <a:spLocks noGrp="1"/>
          </p:cNvSpPr>
          <p:nvPr>
            <p:ph type="sldNum" sz="quarter" idx="5"/>
          </p:nvPr>
        </p:nvSpPr>
        <p:spPr/>
        <p:txBody>
          <a:bodyPr/>
          <a:lstStyle/>
          <a:p>
            <a:pPr>
              <a:defRPr/>
            </a:pPr>
            <a:fld id="{3EB99187-3C32-4623-A797-354361AE95AB}" type="slidenum">
              <a:rPr lang="en-GB" smtClean="0"/>
              <a:pPr>
                <a:defRPr/>
              </a:pPr>
              <a:t>7</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GB" sz="1200" b="1" dirty="0" smtClean="0">
                <a:latin typeface="Verdana" pitchFamily="34" charset="0"/>
                <a:ea typeface="Verdana" pitchFamily="34" charset="0"/>
                <a:cs typeface="Verdana" pitchFamily="34" charset="0"/>
              </a:rPr>
              <a:t>Activity: Take action!</a:t>
            </a:r>
          </a:p>
          <a:p>
            <a:pPr eaLnBrk="1" hangingPunct="1">
              <a:spcBef>
                <a:spcPct val="0"/>
              </a:spcBef>
            </a:pPr>
            <a:endParaRPr lang="en-GB" sz="1200" dirty="0" smtClean="0">
              <a:latin typeface="Verdana" panose="020B0604030504040204" pitchFamily="34" charset="0"/>
              <a:ea typeface="Verdana" panose="020B0604030504040204" pitchFamily="34" charset="0"/>
              <a:cs typeface="Verdana" panose="020B0604030504040204" pitchFamily="34" charset="0"/>
            </a:endParaRPr>
          </a:p>
          <a:p>
            <a:pPr eaLnBrk="1" hangingPunct="1">
              <a:spcBef>
                <a:spcPct val="0"/>
              </a:spcBef>
            </a:pPr>
            <a:r>
              <a:rPr lang="en-GB" sz="1200" dirty="0" smtClean="0">
                <a:latin typeface="Verdana" panose="020B0604030504040204" pitchFamily="34" charset="0"/>
                <a:ea typeface="Verdana" panose="020B0604030504040204" pitchFamily="34" charset="0"/>
                <a:cs typeface="Verdana" panose="020B0604030504040204" pitchFamily="34" charset="0"/>
              </a:rPr>
              <a:t>Put pupils into teams</a:t>
            </a:r>
            <a:r>
              <a:rPr lang="en-GB" sz="1200" baseline="0" dirty="0" smtClean="0">
                <a:latin typeface="Verdana" panose="020B0604030504040204" pitchFamily="34" charset="0"/>
                <a:ea typeface="Verdana" panose="020B0604030504040204" pitchFamily="34" charset="0"/>
                <a:cs typeface="Verdana" panose="020B0604030504040204" pitchFamily="34" charset="0"/>
              </a:rPr>
              <a:t> of twos or threes. </a:t>
            </a:r>
            <a:r>
              <a:rPr lang="en-GB" sz="1200" dirty="0" smtClean="0">
                <a:latin typeface="Verdana" panose="020B0604030504040204" pitchFamily="34" charset="0"/>
                <a:ea typeface="Verdana" panose="020B0604030504040204" pitchFamily="34" charset="0"/>
                <a:cs typeface="Verdana" panose="020B0604030504040204" pitchFamily="34" charset="0"/>
              </a:rPr>
              <a:t>Ask each team</a:t>
            </a:r>
            <a:r>
              <a:rPr lang="en-GB" sz="1200" baseline="0" dirty="0" smtClean="0">
                <a:latin typeface="Verdana" panose="020B0604030504040204" pitchFamily="34" charset="0"/>
                <a:ea typeface="Verdana" panose="020B0604030504040204" pitchFamily="34" charset="0"/>
                <a:cs typeface="Verdana" panose="020B0604030504040204" pitchFamily="34" charset="0"/>
              </a:rPr>
              <a:t> to complete an action tree to plan how they will encourage friends and family to buy and eat only Fairtrade bananas. Action trees are a tool that ActionAid uses with local communities to plan changes they would like to make happen.</a:t>
            </a:r>
          </a:p>
          <a:p>
            <a:pPr eaLnBrk="1" hangingPunct="1">
              <a:spcBef>
                <a:spcPct val="0"/>
              </a:spcBef>
            </a:pPr>
            <a:endParaRPr lang="en-GB" sz="1200" baseline="0" dirty="0" smtClean="0">
              <a:latin typeface="Verdana" panose="020B0604030504040204" pitchFamily="34" charset="0"/>
              <a:ea typeface="Verdana" panose="020B0604030504040204" pitchFamily="34" charset="0"/>
              <a:cs typeface="Verdana" panose="020B0604030504040204" pitchFamily="34" charset="0"/>
            </a:endParaRPr>
          </a:p>
          <a:p>
            <a:pPr eaLnBrk="1" hangingPunct="1">
              <a:spcBef>
                <a:spcPct val="0"/>
              </a:spcBef>
            </a:pPr>
            <a:r>
              <a:rPr lang="en-GB" sz="1200" baseline="0" dirty="0" smtClean="0">
                <a:latin typeface="Verdana" panose="020B0604030504040204" pitchFamily="34" charset="0"/>
                <a:ea typeface="Verdana" panose="020B0604030504040204" pitchFamily="34" charset="0"/>
                <a:cs typeface="Verdana" panose="020B0604030504040204" pitchFamily="34" charset="0"/>
              </a:rPr>
              <a:t>How to complete an action tree:</a:t>
            </a:r>
          </a:p>
          <a:p>
            <a:r>
              <a:rPr lang="en-GB"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1. Draw the outline of a tree (any type will do, although</a:t>
            </a:r>
            <a:r>
              <a:rPr lang="en-GB" sz="12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pupils may want to draw a banana palm</a:t>
            </a:r>
            <a:r>
              <a:rPr lang="en-GB"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t>
            </a:r>
          </a:p>
          <a:p>
            <a:r>
              <a:rPr lang="en-GB"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2. Write your chosen action on the trunk and then…</a:t>
            </a:r>
          </a:p>
          <a:p>
            <a:r>
              <a:rPr lang="en-GB"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3. Branches are the things you need to do to complete</a:t>
            </a:r>
            <a:r>
              <a:rPr lang="en-GB" sz="12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your chosen action</a:t>
            </a:r>
            <a:endParaRPr lang="en-GB"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en-GB"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4. Roots are the resources you will need</a:t>
            </a:r>
          </a:p>
          <a:p>
            <a:r>
              <a:rPr lang="en-GB"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5. Leaves show who is doing what</a:t>
            </a:r>
          </a:p>
          <a:p>
            <a:r>
              <a:rPr lang="en-GB"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 Fruits are what you want to achieve</a:t>
            </a:r>
          </a:p>
          <a:p>
            <a:r>
              <a:rPr lang="en-GB"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7. Worms are your helpers</a:t>
            </a:r>
          </a:p>
          <a:p>
            <a:endParaRPr lang="en-GB"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en-GB"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Alternatively, pupils can make</a:t>
            </a:r>
            <a:r>
              <a:rPr lang="en-GB" sz="12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 banana palm trunk from a piece of rolled up sugar paper. They can use the templates of bananas and branches/leaves and other materials to make the roots and worms (pieces of wool or string, for example) to complete a 3D action tree.</a:t>
            </a:r>
            <a:endParaRPr lang="en-GB" dirty="0" smtClean="0"/>
          </a:p>
        </p:txBody>
      </p:sp>
      <p:sp>
        <p:nvSpPr>
          <p:cNvPr id="4" name="Slide Number Placeholder 3"/>
          <p:cNvSpPr>
            <a:spLocks noGrp="1"/>
          </p:cNvSpPr>
          <p:nvPr>
            <p:ph type="sldNum" sz="quarter" idx="5"/>
          </p:nvPr>
        </p:nvSpPr>
        <p:spPr/>
        <p:txBody>
          <a:bodyPr/>
          <a:lstStyle/>
          <a:p>
            <a:pPr>
              <a:defRPr/>
            </a:pPr>
            <a:fld id="{3EB99187-3C32-4623-A797-354361AE95AB}" type="slidenum">
              <a:rPr lang="en-GB" smtClean="0"/>
              <a:pPr>
                <a:defRPr/>
              </a:pPr>
              <a:t>8</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b="1" smtClean="0"/>
              <a:t>Photo </a:t>
            </a:r>
            <a:r>
              <a:rPr lang="en-GB" b="1" dirty="0" smtClean="0"/>
              <a:t>Credit: </a:t>
            </a:r>
            <a:r>
              <a:rPr lang="en-GB" b="0" dirty="0" smtClean="0"/>
              <a:t>Liz </a:t>
            </a:r>
            <a:r>
              <a:rPr lang="en-GB" b="0" dirty="0" err="1" smtClean="0"/>
              <a:t>Newbon</a:t>
            </a:r>
            <a:r>
              <a:rPr lang="en-GB" b="0" dirty="0" smtClean="0"/>
              <a:t>/ActionAid</a:t>
            </a:r>
            <a:endParaRPr lang="en-GB" b="0" dirty="0" smtClean="0">
              <a:latin typeface="Verdana" pitchFamily="34" charset="0"/>
              <a:ea typeface="Verdana" pitchFamily="34" charset="0"/>
              <a:cs typeface="Verdana" pitchFamily="34" charset="0"/>
            </a:endParaRPr>
          </a:p>
          <a:p>
            <a:pPr eaLnBrk="1" hangingPunct="1">
              <a:spcBef>
                <a:spcPct val="0"/>
              </a:spcBef>
            </a:pPr>
            <a:endParaRPr lang="en-GB" b="1" dirty="0" smtClean="0">
              <a:latin typeface="Verdana" pitchFamily="34" charset="0"/>
              <a:ea typeface="Verdana" pitchFamily="34" charset="0"/>
              <a:cs typeface="Verdana" pitchFamily="34" charset="0"/>
            </a:endParaRPr>
          </a:p>
        </p:txBody>
      </p:sp>
      <p:sp>
        <p:nvSpPr>
          <p:cNvPr id="1229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100">
                <a:solidFill>
                  <a:schemeClr val="tx1"/>
                </a:solidFill>
                <a:latin typeface="Calibri" pitchFamily="34" charset="0"/>
              </a:defRPr>
            </a:lvl1pPr>
            <a:lvl2pPr marL="742950" indent="-285750">
              <a:defRPr sz="2100">
                <a:solidFill>
                  <a:schemeClr val="tx1"/>
                </a:solidFill>
                <a:latin typeface="Calibri" pitchFamily="34" charset="0"/>
              </a:defRPr>
            </a:lvl2pPr>
            <a:lvl3pPr marL="1143000" indent="-228600">
              <a:defRPr sz="2100">
                <a:solidFill>
                  <a:schemeClr val="tx1"/>
                </a:solidFill>
                <a:latin typeface="Calibri" pitchFamily="34" charset="0"/>
              </a:defRPr>
            </a:lvl3pPr>
            <a:lvl4pPr marL="1600200" indent="-228600">
              <a:defRPr sz="2100">
                <a:solidFill>
                  <a:schemeClr val="tx1"/>
                </a:solidFill>
                <a:latin typeface="Calibri" pitchFamily="34" charset="0"/>
              </a:defRPr>
            </a:lvl4pPr>
            <a:lvl5pPr marL="2057400" indent="-228600">
              <a:defRPr sz="2100">
                <a:solidFill>
                  <a:schemeClr val="tx1"/>
                </a:solidFill>
                <a:latin typeface="Calibri" pitchFamily="34" charset="0"/>
              </a:defRPr>
            </a:lvl5pPr>
            <a:lvl6pPr marL="2514600" indent="-228600" defTabSz="520700" fontAlgn="base">
              <a:spcBef>
                <a:spcPct val="0"/>
              </a:spcBef>
              <a:spcAft>
                <a:spcPct val="0"/>
              </a:spcAft>
              <a:defRPr sz="2100">
                <a:solidFill>
                  <a:schemeClr val="tx1"/>
                </a:solidFill>
                <a:latin typeface="Calibri" pitchFamily="34" charset="0"/>
              </a:defRPr>
            </a:lvl6pPr>
            <a:lvl7pPr marL="2971800" indent="-228600" defTabSz="520700" fontAlgn="base">
              <a:spcBef>
                <a:spcPct val="0"/>
              </a:spcBef>
              <a:spcAft>
                <a:spcPct val="0"/>
              </a:spcAft>
              <a:defRPr sz="2100">
                <a:solidFill>
                  <a:schemeClr val="tx1"/>
                </a:solidFill>
                <a:latin typeface="Calibri" pitchFamily="34" charset="0"/>
              </a:defRPr>
            </a:lvl7pPr>
            <a:lvl8pPr marL="3429000" indent="-228600" defTabSz="520700" fontAlgn="base">
              <a:spcBef>
                <a:spcPct val="0"/>
              </a:spcBef>
              <a:spcAft>
                <a:spcPct val="0"/>
              </a:spcAft>
              <a:defRPr sz="2100">
                <a:solidFill>
                  <a:schemeClr val="tx1"/>
                </a:solidFill>
                <a:latin typeface="Calibri" pitchFamily="34" charset="0"/>
              </a:defRPr>
            </a:lvl8pPr>
            <a:lvl9pPr marL="3886200" indent="-228600" defTabSz="520700" fontAlgn="base">
              <a:spcBef>
                <a:spcPct val="0"/>
              </a:spcBef>
              <a:spcAft>
                <a:spcPct val="0"/>
              </a:spcAft>
              <a:defRPr sz="2100">
                <a:solidFill>
                  <a:schemeClr val="tx1"/>
                </a:solidFill>
                <a:latin typeface="Calibri" pitchFamily="34" charset="0"/>
              </a:defRPr>
            </a:lvl9pPr>
          </a:lstStyle>
          <a:p>
            <a:pPr defTabSz="520700" fontAlgn="base">
              <a:spcBef>
                <a:spcPct val="0"/>
              </a:spcBef>
              <a:spcAft>
                <a:spcPct val="0"/>
              </a:spcAft>
              <a:defRPr/>
            </a:pPr>
            <a:fld id="{B0CA9A72-F973-4826-965D-D1CA8AC2CA54}" type="slidenum">
              <a:rPr lang="en-GB" sz="1200" smtClean="0"/>
              <a:pPr defTabSz="520700" fontAlgn="base">
                <a:spcBef>
                  <a:spcPct val="0"/>
                </a:spcBef>
                <a:spcAft>
                  <a:spcPct val="0"/>
                </a:spcAft>
                <a:defRPr/>
              </a:pPr>
              <a:t>9</a:t>
            </a:fld>
            <a:endParaRPr lang="en-GB" sz="120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04826" y="4276308"/>
            <a:ext cx="7854951" cy="430887"/>
          </a:xfrm>
        </p:spPr>
        <p:txBody>
          <a:bodyPr/>
          <a:lstStyle>
            <a:lvl1pPr marL="0" indent="0" algn="l">
              <a:spcBef>
                <a:spcPts val="0"/>
              </a:spcBef>
              <a:buNone/>
              <a:defRPr sz="2800">
                <a:solidFill>
                  <a:schemeClr val="tx2"/>
                </a:solidFill>
                <a:latin typeface="American Typewriter"/>
                <a:cs typeface="American Typewrite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Subtitle or Presenter’s Name</a:t>
            </a:r>
            <a:endParaRPr lang="en-US" dirty="0"/>
          </a:p>
        </p:txBody>
      </p:sp>
      <p:sp>
        <p:nvSpPr>
          <p:cNvPr id="2" name="Title 1"/>
          <p:cNvSpPr>
            <a:spLocks noGrp="1"/>
          </p:cNvSpPr>
          <p:nvPr>
            <p:ph type="ctrTitle" hasCustomPrompt="1"/>
          </p:nvPr>
        </p:nvSpPr>
        <p:spPr>
          <a:xfrm>
            <a:off x="504826" y="2255651"/>
            <a:ext cx="7854951" cy="1538883"/>
          </a:xfrm>
        </p:spPr>
        <p:txBody>
          <a:bodyPr anchor="b" anchorCtr="0"/>
          <a:lstStyle>
            <a:lvl1pPr>
              <a:defRPr sz="5000">
                <a:solidFill>
                  <a:srgbClr val="EE3124"/>
                </a:solidFill>
                <a:latin typeface="American Typewriter"/>
                <a:cs typeface="American Typewriter"/>
              </a:defRPr>
            </a:lvl1pPr>
          </a:lstStyle>
          <a:p>
            <a:r>
              <a:rPr lang="en-US" dirty="0" smtClean="0"/>
              <a:t>PowerPoint Presentation</a:t>
            </a:r>
            <a:br>
              <a:rPr lang="en-US" dirty="0" smtClean="0"/>
            </a:br>
            <a:r>
              <a:rPr lang="en-US" dirty="0" smtClean="0"/>
              <a:t>Title Text</a:t>
            </a:r>
            <a:endParaRPr lang="en-US" dirty="0"/>
          </a:p>
        </p:txBody>
      </p:sp>
      <p:sp>
        <p:nvSpPr>
          <p:cNvPr id="10" name="Date Placeholder 3"/>
          <p:cNvSpPr>
            <a:spLocks noGrp="1"/>
          </p:cNvSpPr>
          <p:nvPr>
            <p:ph type="dt" sz="half" idx="10"/>
          </p:nvPr>
        </p:nvSpPr>
        <p:spPr>
          <a:xfrm>
            <a:off x="504825" y="6163646"/>
            <a:ext cx="3010723" cy="276999"/>
          </a:xfrm>
          <a:prstGeom prst="rect">
            <a:avLst/>
          </a:prstGeom>
        </p:spPr>
        <p:txBody>
          <a:bodyPr wrap="square" lIns="0" tIns="0" rIns="0" bIns="0" anchor="ctr" anchorCtr="0">
            <a:spAutoFit/>
          </a:bodyPr>
          <a:lstStyle>
            <a:lvl1pPr>
              <a:defRPr>
                <a:latin typeface="American Typewriter"/>
                <a:cs typeface="American Typewriter"/>
              </a:defRPr>
            </a:lvl1pPr>
          </a:lstStyle>
          <a:p>
            <a:fld id="{9C4445D9-62B9-1243-9E50-F261F3000868}" type="datetime2">
              <a:rPr lang="en-GB" smtClean="0"/>
              <a:pPr/>
              <a:t>Thursday, 19 January 2017</a:t>
            </a:fld>
            <a:endParaRPr lang="en-US" dirty="0"/>
          </a:p>
        </p:txBody>
      </p:sp>
      <p:pic>
        <p:nvPicPr>
          <p:cNvPr id="12" name="Picture 11" descr="Actionaid_Logo.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826" y="1"/>
            <a:ext cx="2894343" cy="2230706"/>
          </a:xfrm>
          <a:prstGeom prst="rect">
            <a:avLst/>
          </a:prstGeom>
        </p:spPr>
      </p:pic>
    </p:spTree>
    <p:extLst>
      <p:ext uri="{BB962C8B-B14F-4D97-AF65-F5344CB8AC3E}">
        <p14:creationId xmlns:p14="http://schemas.microsoft.com/office/powerpoint/2010/main" val="172835148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Full Bleed">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3290501"/>
            <a:ext cx="9144000" cy="276999"/>
          </a:xfrm>
          <a:solidFill>
            <a:schemeClr val="bg1">
              <a:lumMod val="85000"/>
            </a:schemeClr>
          </a:solidFill>
        </p:spPr>
        <p:txBody>
          <a:bodyPr anchor="ctr" anchorCtr="0"/>
          <a:lstStyle>
            <a:lvl1pPr marL="0" indent="0" algn="ctr">
              <a:spcBef>
                <a:spcPts val="0"/>
              </a:spcBef>
              <a:buFontTx/>
              <a:buNone/>
              <a:defRPr sz="1800"/>
            </a:lvl1pPr>
          </a:lstStyle>
          <a:p>
            <a:endParaRPr lang="en-US" dirty="0"/>
          </a:p>
        </p:txBody>
      </p:sp>
      <p:sp>
        <p:nvSpPr>
          <p:cNvPr id="21" name="Rounded Rectangle 20"/>
          <p:cNvSpPr/>
          <p:nvPr userDrawn="1"/>
        </p:nvSpPr>
        <p:spPr>
          <a:xfrm>
            <a:off x="-215812" y="4086917"/>
            <a:ext cx="4509723" cy="2286897"/>
          </a:xfrm>
          <a:prstGeom prst="roundRect">
            <a:avLst>
              <a:gd name="adj" fmla="val 4909"/>
            </a:avLst>
          </a:prstGeom>
          <a:solidFill>
            <a:schemeClr val="bg1">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3" name="Text Placeholder 4"/>
          <p:cNvSpPr>
            <a:spLocks noGrp="1"/>
          </p:cNvSpPr>
          <p:nvPr>
            <p:ph type="body" sz="quarter" idx="3" hasCustomPrompt="1"/>
          </p:nvPr>
        </p:nvSpPr>
        <p:spPr>
          <a:xfrm>
            <a:off x="838202" y="6513731"/>
            <a:ext cx="7800975" cy="161583"/>
          </a:xfrm>
        </p:spPr>
        <p:txBody>
          <a:bodyPr anchor="ctr" anchorCtr="0"/>
          <a:lstStyle>
            <a:lvl1pPr marL="0" indent="0" algn="r">
              <a:buNone/>
              <a:defRPr sz="1050" b="0">
                <a:solidFill>
                  <a:srgbClr val="000000"/>
                </a:solidFill>
                <a:latin typeface="American Typewriter"/>
                <a:cs typeface="American Typewriter"/>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Image credit</a:t>
            </a:r>
          </a:p>
        </p:txBody>
      </p:sp>
      <p:sp>
        <p:nvSpPr>
          <p:cNvPr id="14" name="Content Placeholder 2"/>
          <p:cNvSpPr>
            <a:spLocks noGrp="1"/>
          </p:cNvSpPr>
          <p:nvPr>
            <p:ph idx="11"/>
          </p:nvPr>
        </p:nvSpPr>
        <p:spPr>
          <a:xfrm>
            <a:off x="514685" y="4241301"/>
            <a:ext cx="3436939" cy="1738938"/>
          </a:xfrm>
        </p:spPr>
        <p:txBody>
          <a:bodyPr/>
          <a:lstStyle>
            <a:lvl1pPr marL="0" indent="0">
              <a:spcBef>
                <a:spcPts val="600"/>
              </a:spcBef>
              <a:spcAft>
                <a:spcPts val="0"/>
              </a:spcAft>
              <a:buFontTx/>
              <a:buNone/>
              <a:defRPr sz="1800" b="1" i="0">
                <a:solidFill>
                  <a:schemeClr val="tx2"/>
                </a:solidFill>
                <a:latin typeface="American Typewriter"/>
                <a:cs typeface="American Typewriter"/>
              </a:defRPr>
            </a:lvl1pPr>
            <a:lvl2pPr marL="0" indent="0">
              <a:spcBef>
                <a:spcPts val="0"/>
              </a:spcBef>
              <a:spcAft>
                <a:spcPts val="0"/>
              </a:spcAft>
              <a:buFontTx/>
              <a:buNone/>
              <a:defRPr sz="1800">
                <a:solidFill>
                  <a:schemeClr val="tx1"/>
                </a:solidFill>
              </a:defRPr>
            </a:lvl2pPr>
            <a:lvl3pPr marL="216000" indent="-216000">
              <a:spcBef>
                <a:spcPts val="0"/>
              </a:spcBef>
              <a:spcAft>
                <a:spcPts val="0"/>
              </a:spcAft>
              <a:buFont typeface="Arial"/>
              <a:buChar char="•"/>
              <a:defRPr sz="1800">
                <a:solidFill>
                  <a:schemeClr val="tx1"/>
                </a:solidFill>
              </a:defRPr>
            </a:lvl3pPr>
            <a:lvl4pPr marL="0" indent="0">
              <a:spcBef>
                <a:spcPts val="600"/>
              </a:spcBef>
              <a:spcAft>
                <a:spcPts val="0"/>
              </a:spcAft>
              <a:buFontTx/>
              <a:buNone/>
              <a:defRPr sz="1800" b="1" i="0">
                <a:solidFill>
                  <a:schemeClr val="tx2"/>
                </a:solidFill>
                <a:latin typeface="American Typewriter"/>
                <a:cs typeface="American Typewriter"/>
              </a:defRPr>
            </a:lvl4pPr>
            <a:lvl5pPr marL="0" indent="0">
              <a:spcBef>
                <a:spcPts val="0"/>
              </a:spcBef>
              <a:spcAft>
                <a:spcPts val="0"/>
              </a:spcAft>
              <a:buFontTx/>
              <a:buNone/>
              <a:defRPr sz="1800">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9" name="Picture 8" descr="Actionaid_Logo.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825" y="1"/>
            <a:ext cx="1693155" cy="1304936"/>
          </a:xfrm>
          <a:prstGeom prst="rect">
            <a:avLst/>
          </a:prstGeom>
        </p:spPr>
      </p:pic>
      <p:sp>
        <p:nvSpPr>
          <p:cNvPr id="10" name="Content Placeholder 2"/>
          <p:cNvSpPr>
            <a:spLocks noGrp="1"/>
          </p:cNvSpPr>
          <p:nvPr>
            <p:ph sz="half" idx="1"/>
          </p:nvPr>
        </p:nvSpPr>
        <p:spPr>
          <a:xfrm>
            <a:off x="504826" y="1465788"/>
            <a:ext cx="8134351" cy="553998"/>
          </a:xfrm>
        </p:spPr>
        <p:txBody>
          <a:bodyPr/>
          <a:lstStyle>
            <a:lvl1pPr marL="0" indent="0">
              <a:lnSpc>
                <a:spcPct val="100000"/>
              </a:lnSpc>
              <a:spcBef>
                <a:spcPts val="0"/>
              </a:spcBef>
              <a:buFontTx/>
              <a:buNone/>
              <a:defRPr sz="3600">
                <a:solidFill>
                  <a:schemeClr val="bg2"/>
                </a:solidFill>
                <a:latin typeface="American Typewriter"/>
                <a:cs typeface="American Typewriter"/>
              </a:defRPr>
            </a:lvl1pPr>
            <a:lvl2pPr marL="0" indent="0">
              <a:lnSpc>
                <a:spcPts val="3000"/>
              </a:lnSpc>
              <a:spcBef>
                <a:spcPts val="0"/>
              </a:spcBef>
              <a:buFontTx/>
              <a:buNone/>
              <a:defRPr sz="2600">
                <a:latin typeface="American Typewriter"/>
                <a:cs typeface="American Typewriter"/>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p:txBody>
      </p:sp>
    </p:spTree>
    <p:extLst>
      <p:ext uri="{BB962C8B-B14F-4D97-AF65-F5344CB8AC3E}">
        <p14:creationId xmlns:p14="http://schemas.microsoft.com/office/powerpoint/2010/main" val="112239484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 2 Txt &amp; Image">
    <p:spTree>
      <p:nvGrpSpPr>
        <p:cNvPr id="1" name=""/>
        <p:cNvGrpSpPr/>
        <p:nvPr/>
      </p:nvGrpSpPr>
      <p:grpSpPr>
        <a:xfrm>
          <a:off x="0" y="0"/>
          <a:ext cx="0" cy="0"/>
          <a:chOff x="0" y="0"/>
          <a:chExt cx="0" cy="0"/>
        </a:xfrm>
      </p:grpSpPr>
      <p:sp>
        <p:nvSpPr>
          <p:cNvPr id="12" name="Content Placeholder 2"/>
          <p:cNvSpPr>
            <a:spLocks noGrp="1"/>
          </p:cNvSpPr>
          <p:nvPr>
            <p:ph idx="11"/>
          </p:nvPr>
        </p:nvSpPr>
        <p:spPr>
          <a:xfrm>
            <a:off x="504825" y="2531777"/>
            <a:ext cx="3814763" cy="1461939"/>
          </a:xfrm>
        </p:spPr>
        <p:txBody>
          <a:bodyPr/>
          <a:lstStyle>
            <a:lvl1pPr marL="0" indent="0">
              <a:spcBef>
                <a:spcPts val="600"/>
              </a:spcBef>
              <a:spcAft>
                <a:spcPts val="0"/>
              </a:spcAft>
              <a:buFontTx/>
              <a:buNone/>
              <a:defRPr sz="1800" b="1" i="0">
                <a:latin typeface="American Typewriter"/>
                <a:cs typeface="American Typewriter"/>
              </a:defRPr>
            </a:lvl1pPr>
            <a:lvl2pPr marL="0" indent="0">
              <a:spcBef>
                <a:spcPts val="0"/>
              </a:spcBef>
              <a:spcAft>
                <a:spcPts val="0"/>
              </a:spcAft>
              <a:buFontTx/>
              <a:buNone/>
              <a:defRPr sz="1800"/>
            </a:lvl2pPr>
            <a:lvl3pPr marL="216000" indent="-216000">
              <a:spcBef>
                <a:spcPts val="0"/>
              </a:spcBef>
              <a:spcAft>
                <a:spcPts val="0"/>
              </a:spcAft>
              <a:buFont typeface="Arial"/>
              <a:buChar char="•"/>
              <a:defRPr sz="1800"/>
            </a:lvl3pPr>
            <a:lvl4pPr marL="0" indent="0">
              <a:spcBef>
                <a:spcPts val="600"/>
              </a:spcBef>
              <a:spcAft>
                <a:spcPts val="0"/>
              </a:spcAft>
              <a:buFontTx/>
              <a:buNone/>
              <a:defRPr sz="1800" b="1" i="0">
                <a:latin typeface="American Typewriter"/>
                <a:cs typeface="American Typewriter"/>
              </a:defRPr>
            </a:lvl4pPr>
            <a:lvl5pPr marL="0" indent="0">
              <a:spcBef>
                <a:spcPts val="0"/>
              </a:spcBef>
              <a:spcAft>
                <a:spcPts val="0"/>
              </a:spcAft>
              <a:buFontTx/>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9" name="Picture 8" descr="Actionaid_Logo.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825" y="1"/>
            <a:ext cx="1693155" cy="1304936"/>
          </a:xfrm>
          <a:prstGeom prst="rect">
            <a:avLst/>
          </a:prstGeom>
        </p:spPr>
      </p:pic>
      <p:sp>
        <p:nvSpPr>
          <p:cNvPr id="11" name="Content Placeholder 2"/>
          <p:cNvSpPr>
            <a:spLocks noGrp="1"/>
          </p:cNvSpPr>
          <p:nvPr>
            <p:ph sz="half" idx="1"/>
          </p:nvPr>
        </p:nvSpPr>
        <p:spPr>
          <a:xfrm>
            <a:off x="504826" y="1606383"/>
            <a:ext cx="8134351" cy="769441"/>
          </a:xfrm>
        </p:spPr>
        <p:txBody>
          <a:bodyPr/>
          <a:lstStyle>
            <a:lvl1pPr marL="0" indent="0">
              <a:lnSpc>
                <a:spcPts val="3000"/>
              </a:lnSpc>
              <a:spcBef>
                <a:spcPts val="0"/>
              </a:spcBef>
              <a:buFontTx/>
              <a:buNone/>
              <a:defRPr sz="3600">
                <a:solidFill>
                  <a:schemeClr val="tx2"/>
                </a:solidFill>
                <a:latin typeface="American Typewriter"/>
                <a:cs typeface="American Typewriter"/>
              </a:defRPr>
            </a:lvl1pPr>
            <a:lvl2pPr marL="0" indent="0">
              <a:lnSpc>
                <a:spcPts val="3000"/>
              </a:lnSpc>
              <a:spcBef>
                <a:spcPts val="0"/>
              </a:spcBef>
              <a:buFontTx/>
              <a:buNone/>
              <a:defRPr sz="2600">
                <a:latin typeface="American Typewriter"/>
                <a:cs typeface="American Typewriter"/>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
        <p:nvSpPr>
          <p:cNvPr id="13" name="Text Placeholder 4"/>
          <p:cNvSpPr>
            <a:spLocks noGrp="1"/>
          </p:cNvSpPr>
          <p:nvPr>
            <p:ph type="body" sz="quarter" idx="3" hasCustomPrompt="1"/>
          </p:nvPr>
        </p:nvSpPr>
        <p:spPr>
          <a:xfrm>
            <a:off x="4746008" y="6513731"/>
            <a:ext cx="3893168" cy="161583"/>
          </a:xfrm>
        </p:spPr>
        <p:txBody>
          <a:bodyPr anchor="ctr" anchorCtr="0"/>
          <a:lstStyle>
            <a:lvl1pPr marL="0" indent="0" algn="r">
              <a:buNone/>
              <a:defRPr sz="1050" b="0">
                <a:solidFill>
                  <a:srgbClr val="000000"/>
                </a:solidFill>
                <a:latin typeface="American Typewriter"/>
                <a:cs typeface="American Typewriter"/>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Image credit</a:t>
            </a:r>
          </a:p>
        </p:txBody>
      </p:sp>
      <p:sp>
        <p:nvSpPr>
          <p:cNvPr id="7" name="Picture Placeholder 7"/>
          <p:cNvSpPr>
            <a:spLocks noGrp="1"/>
          </p:cNvSpPr>
          <p:nvPr>
            <p:ph type="pic" sz="quarter" idx="10"/>
          </p:nvPr>
        </p:nvSpPr>
        <p:spPr>
          <a:xfrm>
            <a:off x="4573588" y="4338252"/>
            <a:ext cx="4065587" cy="276999"/>
          </a:xfrm>
          <a:solidFill>
            <a:schemeClr val="bg1">
              <a:lumMod val="85000"/>
            </a:schemeClr>
          </a:solidFill>
        </p:spPr>
        <p:txBody>
          <a:bodyPr anchor="ctr" anchorCtr="0"/>
          <a:lstStyle>
            <a:lvl1pPr marL="0" indent="0" algn="ctr">
              <a:spcBef>
                <a:spcPts val="0"/>
              </a:spcBef>
              <a:buFontTx/>
              <a:buNone/>
              <a:defRPr sz="1800"/>
            </a:lvl1pPr>
          </a:lstStyle>
          <a:p>
            <a:endParaRPr lang="en-US" dirty="0"/>
          </a:p>
        </p:txBody>
      </p:sp>
    </p:spTree>
    <p:extLst>
      <p:ext uri="{BB962C8B-B14F-4D97-AF65-F5344CB8AC3E}">
        <p14:creationId xmlns:p14="http://schemas.microsoft.com/office/powerpoint/2010/main" val="312874905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p 3 Txt &amp; Image">
    <p:bg>
      <p:bgPr>
        <a:solidFill>
          <a:schemeClr val="tx2"/>
        </a:solidFill>
        <a:effectLst/>
      </p:bgPr>
    </p:bg>
    <p:spTree>
      <p:nvGrpSpPr>
        <p:cNvPr id="1" name=""/>
        <p:cNvGrpSpPr/>
        <p:nvPr/>
      </p:nvGrpSpPr>
      <p:grpSpPr>
        <a:xfrm>
          <a:off x="0" y="0"/>
          <a:ext cx="0" cy="0"/>
          <a:chOff x="0" y="0"/>
          <a:chExt cx="0" cy="0"/>
        </a:xfrm>
      </p:grpSpPr>
      <p:sp>
        <p:nvSpPr>
          <p:cNvPr id="11" name="Content Placeholder 2"/>
          <p:cNvSpPr>
            <a:spLocks noGrp="1"/>
          </p:cNvSpPr>
          <p:nvPr>
            <p:ph sz="half" idx="1"/>
          </p:nvPr>
        </p:nvSpPr>
        <p:spPr>
          <a:xfrm>
            <a:off x="504825" y="1606384"/>
            <a:ext cx="3814763" cy="1538883"/>
          </a:xfrm>
        </p:spPr>
        <p:txBody>
          <a:bodyPr/>
          <a:lstStyle>
            <a:lvl1pPr marL="0" indent="0">
              <a:lnSpc>
                <a:spcPts val="3000"/>
              </a:lnSpc>
              <a:spcBef>
                <a:spcPts val="0"/>
              </a:spcBef>
              <a:buFontTx/>
              <a:buNone/>
              <a:defRPr sz="3600">
                <a:solidFill>
                  <a:srgbClr val="FFFFFF"/>
                </a:solidFill>
                <a:latin typeface="American Typewriter"/>
                <a:cs typeface="American Typewriter"/>
              </a:defRPr>
            </a:lvl1pPr>
            <a:lvl2pPr marL="0" indent="0">
              <a:lnSpc>
                <a:spcPts val="3000"/>
              </a:lnSpc>
              <a:spcBef>
                <a:spcPts val="0"/>
              </a:spcBef>
              <a:buFontTx/>
              <a:buNone/>
              <a:defRPr sz="2600">
                <a:latin typeface="American Typewriter"/>
                <a:cs typeface="American Typewriter"/>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
        <p:nvSpPr>
          <p:cNvPr id="12" name="Content Placeholder 2"/>
          <p:cNvSpPr>
            <a:spLocks noGrp="1"/>
          </p:cNvSpPr>
          <p:nvPr>
            <p:ph idx="11"/>
          </p:nvPr>
        </p:nvSpPr>
        <p:spPr>
          <a:xfrm>
            <a:off x="504825" y="2531777"/>
            <a:ext cx="3814763" cy="1461939"/>
          </a:xfrm>
        </p:spPr>
        <p:txBody>
          <a:bodyPr/>
          <a:lstStyle>
            <a:lvl1pPr marL="0" indent="0">
              <a:spcBef>
                <a:spcPts val="600"/>
              </a:spcBef>
              <a:spcAft>
                <a:spcPts val="0"/>
              </a:spcAft>
              <a:buFontTx/>
              <a:buNone/>
              <a:defRPr sz="1800" b="1" i="0">
                <a:latin typeface="American Typewriter"/>
                <a:cs typeface="American Typewriter"/>
              </a:defRPr>
            </a:lvl1pPr>
            <a:lvl2pPr marL="0" indent="0">
              <a:spcBef>
                <a:spcPts val="0"/>
              </a:spcBef>
              <a:spcAft>
                <a:spcPts val="0"/>
              </a:spcAft>
              <a:buFontTx/>
              <a:buNone/>
              <a:defRPr sz="1800">
                <a:solidFill>
                  <a:srgbClr val="FFFFFF"/>
                </a:solidFill>
              </a:defRPr>
            </a:lvl2pPr>
            <a:lvl3pPr marL="216000" indent="-216000">
              <a:spcBef>
                <a:spcPts val="0"/>
              </a:spcBef>
              <a:spcAft>
                <a:spcPts val="0"/>
              </a:spcAft>
              <a:buFont typeface="Arial"/>
              <a:buChar char="•"/>
              <a:defRPr sz="1800">
                <a:solidFill>
                  <a:srgbClr val="FFFFFF"/>
                </a:solidFill>
              </a:defRPr>
            </a:lvl3pPr>
            <a:lvl4pPr marL="0" indent="0">
              <a:spcBef>
                <a:spcPts val="600"/>
              </a:spcBef>
              <a:spcAft>
                <a:spcPts val="0"/>
              </a:spcAft>
              <a:buFontTx/>
              <a:buNone/>
              <a:defRPr sz="1800" b="1" i="0">
                <a:latin typeface="American Typewriter"/>
                <a:cs typeface="American Typewriter"/>
              </a:defRPr>
            </a:lvl4pPr>
            <a:lvl5pPr marL="0" indent="0">
              <a:spcBef>
                <a:spcPts val="0"/>
              </a:spcBef>
              <a:spcAft>
                <a:spcPts val="0"/>
              </a:spcAft>
              <a:buFontTx/>
              <a:buNone/>
              <a:defRPr sz="1800">
                <a:solidFill>
                  <a:srgbClr val="FFFFFF"/>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descr="Actionaid_Logo_WhiteOut.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825" y="1"/>
            <a:ext cx="1693155" cy="1304935"/>
          </a:xfrm>
          <a:prstGeom prst="rect">
            <a:avLst/>
          </a:prstGeom>
        </p:spPr>
      </p:pic>
      <p:sp>
        <p:nvSpPr>
          <p:cNvPr id="10" name="Text Placeholder 4"/>
          <p:cNvSpPr>
            <a:spLocks noGrp="1"/>
          </p:cNvSpPr>
          <p:nvPr>
            <p:ph type="body" sz="quarter" idx="3" hasCustomPrompt="1"/>
          </p:nvPr>
        </p:nvSpPr>
        <p:spPr>
          <a:xfrm>
            <a:off x="4746008" y="6513731"/>
            <a:ext cx="3893168" cy="161583"/>
          </a:xfrm>
        </p:spPr>
        <p:txBody>
          <a:bodyPr anchor="ctr" anchorCtr="0"/>
          <a:lstStyle>
            <a:lvl1pPr marL="0" indent="0" algn="r">
              <a:buNone/>
              <a:defRPr sz="1050" b="0">
                <a:solidFill>
                  <a:srgbClr val="000000"/>
                </a:solidFill>
                <a:latin typeface="American Typewriter"/>
                <a:cs typeface="American Typewriter"/>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Image credit</a:t>
            </a:r>
          </a:p>
        </p:txBody>
      </p:sp>
      <p:sp>
        <p:nvSpPr>
          <p:cNvPr id="9" name="Picture Placeholder 7"/>
          <p:cNvSpPr>
            <a:spLocks noGrp="1"/>
          </p:cNvSpPr>
          <p:nvPr>
            <p:ph type="pic" sz="quarter" idx="10"/>
          </p:nvPr>
        </p:nvSpPr>
        <p:spPr>
          <a:xfrm>
            <a:off x="4573588" y="4338252"/>
            <a:ext cx="4065587" cy="276999"/>
          </a:xfrm>
          <a:solidFill>
            <a:schemeClr val="bg1">
              <a:lumMod val="85000"/>
            </a:schemeClr>
          </a:solidFill>
        </p:spPr>
        <p:txBody>
          <a:bodyPr anchor="ctr" anchorCtr="0"/>
          <a:lstStyle>
            <a:lvl1pPr marL="0" indent="0" algn="ctr">
              <a:spcBef>
                <a:spcPts val="0"/>
              </a:spcBef>
              <a:buFontTx/>
              <a:buNone/>
              <a:defRPr sz="1800"/>
            </a:lvl1pPr>
          </a:lstStyle>
          <a:p>
            <a:endParaRPr lang="en-US" dirty="0"/>
          </a:p>
        </p:txBody>
      </p:sp>
    </p:spTree>
    <p:extLst>
      <p:ext uri="{BB962C8B-B14F-4D97-AF65-F5344CB8AC3E}">
        <p14:creationId xmlns:p14="http://schemas.microsoft.com/office/powerpoint/2010/main" val="33017683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1" name="Picture 10" descr="Actionaid_Logo.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826" y="1"/>
            <a:ext cx="2894343" cy="2230706"/>
          </a:xfrm>
          <a:prstGeom prst="rect">
            <a:avLst/>
          </a:prstGeom>
        </p:spPr>
      </p:pic>
      <p:sp>
        <p:nvSpPr>
          <p:cNvPr id="12" name="Content Placeholder 2"/>
          <p:cNvSpPr>
            <a:spLocks noGrp="1"/>
          </p:cNvSpPr>
          <p:nvPr>
            <p:ph sz="half" idx="11"/>
          </p:nvPr>
        </p:nvSpPr>
        <p:spPr>
          <a:xfrm>
            <a:off x="506475" y="2579689"/>
            <a:ext cx="8132699" cy="1154162"/>
          </a:xfrm>
        </p:spPr>
        <p:txBody>
          <a:bodyPr/>
          <a:lstStyle>
            <a:lvl1pPr marL="0" indent="0">
              <a:lnSpc>
                <a:spcPts val="3000"/>
              </a:lnSpc>
              <a:spcBef>
                <a:spcPts val="0"/>
              </a:spcBef>
              <a:buFontTx/>
              <a:buNone/>
              <a:defRPr sz="3600" cap="all">
                <a:solidFill>
                  <a:srgbClr val="EE3124"/>
                </a:solidFill>
                <a:latin typeface="American Typewriter"/>
                <a:cs typeface="American Typewriter"/>
              </a:defRPr>
            </a:lvl1pPr>
            <a:lvl2pPr marL="0" indent="0">
              <a:lnSpc>
                <a:spcPts val="3000"/>
              </a:lnSpc>
              <a:spcBef>
                <a:spcPts val="0"/>
              </a:spcBef>
              <a:buFontTx/>
              <a:buNone/>
              <a:defRPr sz="2600">
                <a:latin typeface="American Typewriter"/>
                <a:cs typeface="American Typewriter"/>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302042507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Op 2 Divider">
    <p:bg>
      <p:bgPr>
        <a:solidFill>
          <a:schemeClr val="tx2"/>
        </a:solidFill>
        <a:effectLst/>
      </p:bgPr>
    </p:bg>
    <p:spTree>
      <p:nvGrpSpPr>
        <p:cNvPr id="1" name=""/>
        <p:cNvGrpSpPr/>
        <p:nvPr/>
      </p:nvGrpSpPr>
      <p:grpSpPr>
        <a:xfrm>
          <a:off x="0" y="0"/>
          <a:ext cx="0" cy="0"/>
          <a:chOff x="0" y="0"/>
          <a:chExt cx="0" cy="0"/>
        </a:xfrm>
      </p:grpSpPr>
      <p:sp>
        <p:nvSpPr>
          <p:cNvPr id="12" name="Content Placeholder 2"/>
          <p:cNvSpPr>
            <a:spLocks noGrp="1"/>
          </p:cNvSpPr>
          <p:nvPr>
            <p:ph sz="half" idx="11"/>
          </p:nvPr>
        </p:nvSpPr>
        <p:spPr>
          <a:xfrm>
            <a:off x="506475" y="2579689"/>
            <a:ext cx="8132699" cy="1154162"/>
          </a:xfrm>
        </p:spPr>
        <p:txBody>
          <a:bodyPr/>
          <a:lstStyle>
            <a:lvl1pPr marL="0" indent="0">
              <a:lnSpc>
                <a:spcPts val="3000"/>
              </a:lnSpc>
              <a:spcBef>
                <a:spcPts val="0"/>
              </a:spcBef>
              <a:buFontTx/>
              <a:buNone/>
              <a:defRPr sz="3600" cap="all">
                <a:solidFill>
                  <a:schemeClr val="bg1"/>
                </a:solidFill>
                <a:latin typeface="American Typewriter"/>
                <a:cs typeface="American Typewriter"/>
              </a:defRPr>
            </a:lvl1pPr>
            <a:lvl2pPr marL="0" indent="0">
              <a:lnSpc>
                <a:spcPts val="3000"/>
              </a:lnSpc>
              <a:spcBef>
                <a:spcPts val="0"/>
              </a:spcBef>
              <a:buFontTx/>
              <a:buNone/>
              <a:defRPr sz="2600">
                <a:latin typeface="American Typewriter"/>
                <a:cs typeface="American Typewriter"/>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pic>
        <p:nvPicPr>
          <p:cNvPr id="4" name="Picture 3" descr="Actionaid_Logo_WhiteOut.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826" y="1"/>
            <a:ext cx="2894343" cy="2230706"/>
          </a:xfrm>
          <a:prstGeom prst="rect">
            <a:avLst/>
          </a:prstGeom>
        </p:spPr>
      </p:pic>
    </p:spTree>
    <p:extLst>
      <p:ext uri="{BB962C8B-B14F-4D97-AF65-F5344CB8AC3E}">
        <p14:creationId xmlns:p14="http://schemas.microsoft.com/office/powerpoint/2010/main" val="7758251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7" name="Title 6"/>
          <p:cNvSpPr>
            <a:spLocks noGrp="1"/>
          </p:cNvSpPr>
          <p:nvPr>
            <p:ph type="title"/>
          </p:nvPr>
        </p:nvSpPr>
        <p:spPr>
          <a:xfrm>
            <a:off x="233379" y="763009"/>
            <a:ext cx="8618898" cy="357938"/>
          </a:xfrm>
          <a:prstGeom prst="rect">
            <a:avLst/>
          </a:prstGeom>
        </p:spPr>
        <p:txBody>
          <a:bodyPr lIns="80155" tIns="40078" rIns="80155" bIns="40078"/>
          <a:lstStyle>
            <a:lvl1pPr algn="l">
              <a:defRPr sz="1800" b="1" i="0">
                <a:latin typeface="Helvetica"/>
                <a:cs typeface="Helvetica"/>
              </a:defRPr>
            </a:lvl1pPr>
          </a:lstStyle>
          <a:p>
            <a:r>
              <a:rPr lang="en-US" smtClean="0"/>
              <a:t>Click to edit Master title style</a:t>
            </a:r>
            <a:endParaRPr lang="en-US" dirty="0"/>
          </a:p>
        </p:txBody>
      </p:sp>
    </p:spTree>
    <p:extLst>
      <p:ext uri="{BB962C8B-B14F-4D97-AF65-F5344CB8AC3E}">
        <p14:creationId xmlns:p14="http://schemas.microsoft.com/office/powerpoint/2010/main" val="33781871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Op 2 Title Slide">
    <p:bg>
      <p:bgPr>
        <a:solidFill>
          <a:schemeClr val="tx2"/>
        </a:solidFill>
        <a:effectLst/>
      </p:bgPr>
    </p:bg>
    <p:spTree>
      <p:nvGrpSpPr>
        <p:cNvPr id="1" name=""/>
        <p:cNvGrpSpPr/>
        <p:nvPr/>
      </p:nvGrpSpPr>
      <p:grpSpPr>
        <a:xfrm>
          <a:off x="0" y="0"/>
          <a:ext cx="0" cy="0"/>
          <a:chOff x="0" y="0"/>
          <a:chExt cx="0" cy="0"/>
        </a:xfrm>
      </p:grpSpPr>
      <p:pic>
        <p:nvPicPr>
          <p:cNvPr id="4" name="Picture 3" descr="Actionaid_Logo_WhiteOut.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826" y="1"/>
            <a:ext cx="2894343" cy="2230706"/>
          </a:xfrm>
          <a:prstGeom prst="rect">
            <a:avLst/>
          </a:prstGeom>
        </p:spPr>
      </p:pic>
      <p:sp>
        <p:nvSpPr>
          <p:cNvPr id="3" name="Subtitle 2"/>
          <p:cNvSpPr>
            <a:spLocks noGrp="1"/>
          </p:cNvSpPr>
          <p:nvPr>
            <p:ph type="subTitle" idx="1" hasCustomPrompt="1"/>
          </p:nvPr>
        </p:nvSpPr>
        <p:spPr>
          <a:xfrm>
            <a:off x="504826" y="4276308"/>
            <a:ext cx="7854951" cy="430887"/>
          </a:xfrm>
        </p:spPr>
        <p:txBody>
          <a:bodyPr/>
          <a:lstStyle>
            <a:lvl1pPr marL="0" indent="0" algn="l">
              <a:spcBef>
                <a:spcPts val="0"/>
              </a:spcBef>
              <a:buNone/>
              <a:defRPr sz="2800">
                <a:solidFill>
                  <a:schemeClr val="tx1"/>
                </a:solidFill>
                <a:latin typeface="American Typewriter"/>
                <a:cs typeface="American Typewrite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Subtitle or Presenter’s Name</a:t>
            </a:r>
            <a:endParaRPr lang="en-US" dirty="0"/>
          </a:p>
        </p:txBody>
      </p:sp>
      <p:sp>
        <p:nvSpPr>
          <p:cNvPr id="2" name="Title 1"/>
          <p:cNvSpPr>
            <a:spLocks noGrp="1"/>
          </p:cNvSpPr>
          <p:nvPr>
            <p:ph type="ctrTitle" hasCustomPrompt="1"/>
          </p:nvPr>
        </p:nvSpPr>
        <p:spPr>
          <a:xfrm>
            <a:off x="504826" y="2255651"/>
            <a:ext cx="7854951" cy="1538883"/>
          </a:xfrm>
        </p:spPr>
        <p:txBody>
          <a:bodyPr anchor="b" anchorCtr="0"/>
          <a:lstStyle>
            <a:lvl1pPr>
              <a:defRPr sz="5000">
                <a:solidFill>
                  <a:schemeClr val="bg1"/>
                </a:solidFill>
                <a:latin typeface="American Typewriter"/>
                <a:cs typeface="American Typewriter"/>
              </a:defRPr>
            </a:lvl1pPr>
          </a:lstStyle>
          <a:p>
            <a:r>
              <a:rPr lang="en-US" dirty="0" smtClean="0"/>
              <a:t>PowerPoint Presentation</a:t>
            </a:r>
            <a:br>
              <a:rPr lang="en-US" dirty="0" smtClean="0"/>
            </a:br>
            <a:r>
              <a:rPr lang="en-US" dirty="0" smtClean="0"/>
              <a:t>Title Text</a:t>
            </a:r>
            <a:endParaRPr lang="en-US" dirty="0"/>
          </a:p>
        </p:txBody>
      </p:sp>
      <p:sp>
        <p:nvSpPr>
          <p:cNvPr id="10" name="Date Placeholder 3"/>
          <p:cNvSpPr>
            <a:spLocks noGrp="1"/>
          </p:cNvSpPr>
          <p:nvPr>
            <p:ph type="dt" sz="half" idx="10"/>
          </p:nvPr>
        </p:nvSpPr>
        <p:spPr>
          <a:xfrm>
            <a:off x="504825" y="6163646"/>
            <a:ext cx="3010723" cy="276999"/>
          </a:xfrm>
          <a:prstGeom prst="rect">
            <a:avLst/>
          </a:prstGeom>
        </p:spPr>
        <p:txBody>
          <a:bodyPr wrap="square" lIns="0" tIns="0" rIns="0" bIns="0" anchor="ctr" anchorCtr="0">
            <a:spAutoFit/>
          </a:bodyPr>
          <a:lstStyle>
            <a:lvl1pPr>
              <a:defRPr>
                <a:solidFill>
                  <a:schemeClr val="bg1"/>
                </a:solidFill>
                <a:latin typeface="American Typewriter"/>
                <a:cs typeface="American Typewriter"/>
              </a:defRPr>
            </a:lvl1pPr>
          </a:lstStyle>
          <a:p>
            <a:fld id="{9C4445D9-62B9-1243-9E50-F261F3000868}" type="datetime2">
              <a:rPr lang="en-GB" smtClean="0"/>
              <a:pPr/>
              <a:t>Thursday, 19 January 2017</a:t>
            </a:fld>
            <a:endParaRPr lang="en-US" dirty="0"/>
          </a:p>
        </p:txBody>
      </p:sp>
    </p:spTree>
    <p:extLst>
      <p:ext uri="{BB962C8B-B14F-4D97-AF65-F5344CB8AC3E}">
        <p14:creationId xmlns:p14="http://schemas.microsoft.com/office/powerpoint/2010/main" val="129795782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04824" y="2501246"/>
            <a:ext cx="3817869" cy="1165704"/>
          </a:xfrm>
        </p:spPr>
        <p:txBody>
          <a:bodyPr/>
          <a:lstStyle>
            <a:lvl1pPr marL="0" indent="0" algn="l">
              <a:spcBef>
                <a:spcPts val="0"/>
              </a:spcBef>
              <a:buFontTx/>
              <a:buNone/>
              <a:defRPr sz="2600" cap="all">
                <a:solidFill>
                  <a:srgbClr val="FF0000"/>
                </a:solidFill>
                <a:latin typeface="American Typewriter"/>
                <a:cs typeface="American Typewriter"/>
              </a:defRPr>
            </a:lvl1pPr>
            <a:lvl2pPr marL="0" indent="0" algn="l">
              <a:spcBef>
                <a:spcPts val="600"/>
              </a:spcBef>
              <a:buFontTx/>
              <a:buNone/>
              <a:defRPr sz="1800" cap="all">
                <a:latin typeface="American Typewriter"/>
                <a:cs typeface="American Typewriter"/>
              </a:defRPr>
            </a:lvl2pPr>
          </a:lstStyle>
          <a:p>
            <a:pPr lvl="0"/>
            <a:r>
              <a:rPr lang="en-US" dirty="0" smtClean="0"/>
              <a:t>Click to edit Master text styles</a:t>
            </a:r>
          </a:p>
          <a:p>
            <a:pPr lvl="1"/>
            <a:r>
              <a:rPr lang="en-US" dirty="0" smtClean="0"/>
              <a:t>Second level</a:t>
            </a:r>
          </a:p>
        </p:txBody>
      </p:sp>
      <p:sp>
        <p:nvSpPr>
          <p:cNvPr id="11" name="Content Placeholder 2"/>
          <p:cNvSpPr>
            <a:spLocks noGrp="1"/>
          </p:cNvSpPr>
          <p:nvPr>
            <p:ph idx="10"/>
          </p:nvPr>
        </p:nvSpPr>
        <p:spPr>
          <a:xfrm>
            <a:off x="4824414" y="2532775"/>
            <a:ext cx="3814761" cy="1461939"/>
          </a:xfrm>
        </p:spPr>
        <p:txBody>
          <a:bodyPr/>
          <a:lstStyle>
            <a:lvl1pPr marL="0" indent="0">
              <a:spcBef>
                <a:spcPts val="600"/>
              </a:spcBef>
              <a:spcAft>
                <a:spcPts val="0"/>
              </a:spcAft>
              <a:buFontTx/>
              <a:buNone/>
              <a:defRPr sz="1800" b="1" i="0">
                <a:latin typeface="American Typewriter"/>
                <a:cs typeface="American Typewriter"/>
              </a:defRPr>
            </a:lvl1pPr>
            <a:lvl2pPr marL="0" indent="0">
              <a:spcBef>
                <a:spcPts val="0"/>
              </a:spcBef>
              <a:spcAft>
                <a:spcPts val="0"/>
              </a:spcAft>
              <a:buFontTx/>
              <a:buNone/>
              <a:defRPr sz="1800"/>
            </a:lvl2pPr>
            <a:lvl3pPr marL="216000" indent="-216000">
              <a:spcBef>
                <a:spcPts val="0"/>
              </a:spcBef>
              <a:spcAft>
                <a:spcPts val="0"/>
              </a:spcAft>
              <a:buFont typeface="Arial"/>
              <a:buChar char="•"/>
              <a:defRPr sz="1800"/>
            </a:lvl3pPr>
            <a:lvl4pPr marL="0" indent="0">
              <a:spcBef>
                <a:spcPts val="600"/>
              </a:spcBef>
              <a:spcAft>
                <a:spcPts val="0"/>
              </a:spcAft>
              <a:buFontTx/>
              <a:buNone/>
              <a:defRPr sz="1800" b="1" i="0">
                <a:latin typeface="American Typewriter"/>
                <a:cs typeface="American Typewriter"/>
              </a:defRPr>
            </a:lvl4pPr>
            <a:lvl5pPr marL="0" indent="0">
              <a:spcBef>
                <a:spcPts val="0"/>
              </a:spcBef>
              <a:spcAft>
                <a:spcPts val="0"/>
              </a:spcAft>
              <a:buFontTx/>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Content Placeholder 2"/>
          <p:cNvSpPr>
            <a:spLocks noGrp="1"/>
          </p:cNvSpPr>
          <p:nvPr>
            <p:ph sz="half" idx="11"/>
          </p:nvPr>
        </p:nvSpPr>
        <p:spPr>
          <a:xfrm>
            <a:off x="506475" y="1605488"/>
            <a:ext cx="8132699" cy="769441"/>
          </a:xfrm>
        </p:spPr>
        <p:txBody>
          <a:bodyPr/>
          <a:lstStyle>
            <a:lvl1pPr marL="0" indent="0">
              <a:lnSpc>
                <a:spcPts val="3000"/>
              </a:lnSpc>
              <a:spcBef>
                <a:spcPts val="0"/>
              </a:spcBef>
              <a:buFontTx/>
              <a:buNone/>
              <a:defRPr sz="3600">
                <a:solidFill>
                  <a:srgbClr val="EE3124"/>
                </a:solidFill>
                <a:latin typeface="American Typewriter"/>
                <a:cs typeface="American Typewriter"/>
              </a:defRPr>
            </a:lvl1pPr>
            <a:lvl2pPr marL="0" indent="0">
              <a:lnSpc>
                <a:spcPts val="3000"/>
              </a:lnSpc>
              <a:spcBef>
                <a:spcPts val="0"/>
              </a:spcBef>
              <a:buFontTx/>
              <a:buNone/>
              <a:defRPr sz="2600">
                <a:latin typeface="American Typewriter"/>
                <a:cs typeface="American Typewriter"/>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pic>
        <p:nvPicPr>
          <p:cNvPr id="14" name="Picture 13" descr="Actionaid_Logo.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825" y="1"/>
            <a:ext cx="1693155" cy="1304936"/>
          </a:xfrm>
          <a:prstGeom prst="rect">
            <a:avLst/>
          </a:prstGeom>
        </p:spPr>
      </p:pic>
    </p:spTree>
    <p:extLst>
      <p:ext uri="{BB962C8B-B14F-4D97-AF65-F5344CB8AC3E}">
        <p14:creationId xmlns:p14="http://schemas.microsoft.com/office/powerpoint/2010/main" val="322038221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and Content">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04826" y="1606383"/>
            <a:ext cx="8134351" cy="769441"/>
          </a:xfrm>
        </p:spPr>
        <p:txBody>
          <a:bodyPr/>
          <a:lstStyle>
            <a:lvl1pPr marL="0" indent="0">
              <a:lnSpc>
                <a:spcPts val="3000"/>
              </a:lnSpc>
              <a:spcBef>
                <a:spcPts val="0"/>
              </a:spcBef>
              <a:buFontTx/>
              <a:buNone/>
              <a:defRPr sz="3600">
                <a:solidFill>
                  <a:schemeClr val="tx2"/>
                </a:solidFill>
                <a:latin typeface="American Typewriter"/>
                <a:cs typeface="American Typewriter"/>
              </a:defRPr>
            </a:lvl1pPr>
            <a:lvl2pPr marL="0" indent="0">
              <a:lnSpc>
                <a:spcPts val="3000"/>
              </a:lnSpc>
              <a:spcBef>
                <a:spcPts val="0"/>
              </a:spcBef>
              <a:buFontTx/>
              <a:buNone/>
              <a:defRPr sz="2600">
                <a:latin typeface="American Typewriter"/>
                <a:cs typeface="American Typewriter"/>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
        <p:nvSpPr>
          <p:cNvPr id="11" name="Content Placeholder 2"/>
          <p:cNvSpPr>
            <a:spLocks noGrp="1"/>
          </p:cNvSpPr>
          <p:nvPr>
            <p:ph idx="10"/>
          </p:nvPr>
        </p:nvSpPr>
        <p:spPr>
          <a:xfrm>
            <a:off x="504826" y="2531778"/>
            <a:ext cx="5362575" cy="1461939"/>
          </a:xfrm>
        </p:spPr>
        <p:txBody>
          <a:bodyPr/>
          <a:lstStyle>
            <a:lvl1pPr marL="0" indent="0">
              <a:spcBef>
                <a:spcPts val="600"/>
              </a:spcBef>
              <a:spcAft>
                <a:spcPts val="0"/>
              </a:spcAft>
              <a:buFontTx/>
              <a:buNone/>
              <a:defRPr sz="1800" b="1" i="0">
                <a:latin typeface="American Typewriter"/>
                <a:cs typeface="American Typewriter"/>
              </a:defRPr>
            </a:lvl1pPr>
            <a:lvl2pPr marL="0" indent="0">
              <a:spcBef>
                <a:spcPts val="0"/>
              </a:spcBef>
              <a:spcAft>
                <a:spcPts val="0"/>
              </a:spcAft>
              <a:buFontTx/>
              <a:buNone/>
              <a:defRPr sz="1800"/>
            </a:lvl2pPr>
            <a:lvl3pPr marL="216000" indent="-216000">
              <a:spcBef>
                <a:spcPts val="0"/>
              </a:spcBef>
              <a:spcAft>
                <a:spcPts val="0"/>
              </a:spcAft>
              <a:buFont typeface="Arial"/>
              <a:buChar char="•"/>
              <a:defRPr sz="1800"/>
            </a:lvl3pPr>
            <a:lvl4pPr marL="0" indent="0">
              <a:spcBef>
                <a:spcPts val="600"/>
              </a:spcBef>
              <a:spcAft>
                <a:spcPts val="0"/>
              </a:spcAft>
              <a:buFontTx/>
              <a:buNone/>
              <a:defRPr sz="1800" b="1" i="0">
                <a:latin typeface="American Typewriter"/>
                <a:cs typeface="American Typewriter"/>
              </a:defRPr>
            </a:lvl4pPr>
            <a:lvl5pPr marL="0" indent="0">
              <a:spcBef>
                <a:spcPts val="0"/>
              </a:spcBef>
              <a:spcAft>
                <a:spcPts val="0"/>
              </a:spcAft>
              <a:buFontTx/>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Rounded Rectangle 15"/>
          <p:cNvSpPr/>
          <p:nvPr userDrawn="1"/>
        </p:nvSpPr>
        <p:spPr>
          <a:xfrm>
            <a:off x="6254435" y="4606276"/>
            <a:ext cx="3092999" cy="1778993"/>
          </a:xfrm>
          <a:prstGeom prst="roundRect">
            <a:avLst>
              <a:gd name="adj" fmla="val 7823"/>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7" name="Text Placeholder 4"/>
          <p:cNvSpPr>
            <a:spLocks noGrp="1"/>
          </p:cNvSpPr>
          <p:nvPr>
            <p:ph type="body" sz="quarter" idx="3" hasCustomPrompt="1"/>
          </p:nvPr>
        </p:nvSpPr>
        <p:spPr>
          <a:xfrm>
            <a:off x="6491408" y="4770780"/>
            <a:ext cx="2404293" cy="276999"/>
          </a:xfrm>
        </p:spPr>
        <p:txBody>
          <a:bodyPr anchor="t" anchorCtr="0"/>
          <a:lstStyle>
            <a:lvl1pPr marL="0" indent="0">
              <a:buNone/>
              <a:defRPr sz="1800" b="0">
                <a:solidFill>
                  <a:schemeClr val="bg1"/>
                </a:solidFill>
                <a:latin typeface="American Typewriter"/>
                <a:cs typeface="American Typewriter"/>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Text</a:t>
            </a:r>
          </a:p>
        </p:txBody>
      </p:sp>
      <p:pic>
        <p:nvPicPr>
          <p:cNvPr id="21" name="Picture 20" descr="Actionaid_Logo.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825" y="1"/>
            <a:ext cx="1693155" cy="1304936"/>
          </a:xfrm>
          <a:prstGeom prst="rect">
            <a:avLst/>
          </a:prstGeom>
        </p:spPr>
      </p:pic>
    </p:spTree>
    <p:extLst>
      <p:ext uri="{BB962C8B-B14F-4D97-AF65-F5344CB8AC3E}">
        <p14:creationId xmlns:p14="http://schemas.microsoft.com/office/powerpoint/2010/main" val="247244046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p 2 Title + Sub-Head and Content">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04826" y="1606383"/>
            <a:ext cx="8134351" cy="769441"/>
          </a:xfrm>
        </p:spPr>
        <p:txBody>
          <a:bodyPr/>
          <a:lstStyle>
            <a:lvl1pPr marL="0" indent="0">
              <a:lnSpc>
                <a:spcPts val="3000"/>
              </a:lnSpc>
              <a:spcBef>
                <a:spcPts val="0"/>
              </a:spcBef>
              <a:buFontTx/>
              <a:buNone/>
              <a:defRPr sz="3600">
                <a:solidFill>
                  <a:schemeClr val="tx2"/>
                </a:solidFill>
                <a:latin typeface="American Typewriter"/>
                <a:cs typeface="American Typewriter"/>
              </a:defRPr>
            </a:lvl1pPr>
            <a:lvl2pPr marL="0" indent="0">
              <a:lnSpc>
                <a:spcPts val="3000"/>
              </a:lnSpc>
              <a:spcBef>
                <a:spcPts val="0"/>
              </a:spcBef>
              <a:buFontTx/>
              <a:buNone/>
              <a:defRPr sz="2600">
                <a:latin typeface="American Typewriter"/>
                <a:cs typeface="American Typewriter"/>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
        <p:nvSpPr>
          <p:cNvPr id="11" name="Content Placeholder 2"/>
          <p:cNvSpPr>
            <a:spLocks noGrp="1"/>
          </p:cNvSpPr>
          <p:nvPr>
            <p:ph idx="10"/>
          </p:nvPr>
        </p:nvSpPr>
        <p:spPr>
          <a:xfrm>
            <a:off x="504826" y="2531778"/>
            <a:ext cx="5362575" cy="1461939"/>
          </a:xfrm>
        </p:spPr>
        <p:txBody>
          <a:bodyPr/>
          <a:lstStyle>
            <a:lvl1pPr marL="0" indent="0">
              <a:spcBef>
                <a:spcPts val="600"/>
              </a:spcBef>
              <a:spcAft>
                <a:spcPts val="0"/>
              </a:spcAft>
              <a:buFontTx/>
              <a:buNone/>
              <a:defRPr sz="1800" b="1" i="0">
                <a:latin typeface="American Typewriter"/>
                <a:cs typeface="American Typewriter"/>
              </a:defRPr>
            </a:lvl1pPr>
            <a:lvl2pPr marL="0" indent="0">
              <a:spcBef>
                <a:spcPts val="0"/>
              </a:spcBef>
              <a:spcAft>
                <a:spcPts val="0"/>
              </a:spcAft>
              <a:buFontTx/>
              <a:buNone/>
              <a:defRPr sz="1800"/>
            </a:lvl2pPr>
            <a:lvl3pPr marL="216000" indent="-216000">
              <a:spcBef>
                <a:spcPts val="0"/>
              </a:spcBef>
              <a:spcAft>
                <a:spcPts val="0"/>
              </a:spcAft>
              <a:buFont typeface="Arial"/>
              <a:buChar char="•"/>
              <a:defRPr sz="1800"/>
            </a:lvl3pPr>
            <a:lvl4pPr marL="0" indent="0">
              <a:spcBef>
                <a:spcPts val="600"/>
              </a:spcBef>
              <a:spcAft>
                <a:spcPts val="0"/>
              </a:spcAft>
              <a:buFontTx/>
              <a:buNone/>
              <a:defRPr sz="1800" b="1" i="0">
                <a:latin typeface="American Typewriter"/>
                <a:cs typeface="American Typewriter"/>
              </a:defRPr>
            </a:lvl4pPr>
            <a:lvl5pPr marL="0" indent="0">
              <a:spcBef>
                <a:spcPts val="0"/>
              </a:spcBef>
              <a:spcAft>
                <a:spcPts val="0"/>
              </a:spcAft>
              <a:buFontTx/>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21" name="Picture 20" descr="Actionaid_Logo.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825" y="1"/>
            <a:ext cx="1693155" cy="1304936"/>
          </a:xfrm>
          <a:prstGeom prst="rect">
            <a:avLst/>
          </a:prstGeom>
        </p:spPr>
      </p:pic>
    </p:spTree>
    <p:extLst>
      <p:ext uri="{BB962C8B-B14F-4D97-AF65-F5344CB8AC3E}">
        <p14:creationId xmlns:p14="http://schemas.microsoft.com/office/powerpoint/2010/main" val="207205972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Op 2 Title + Sub-Head and Content">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04826" y="1606383"/>
            <a:ext cx="8134351" cy="769441"/>
          </a:xfrm>
        </p:spPr>
        <p:txBody>
          <a:bodyPr/>
          <a:lstStyle>
            <a:lvl1pPr marL="0" indent="0">
              <a:lnSpc>
                <a:spcPts val="3000"/>
              </a:lnSpc>
              <a:spcBef>
                <a:spcPts val="0"/>
              </a:spcBef>
              <a:buFontTx/>
              <a:buNone/>
              <a:defRPr sz="3600">
                <a:solidFill>
                  <a:schemeClr val="tx2"/>
                </a:solidFill>
                <a:latin typeface="American Typewriter"/>
                <a:cs typeface="American Typewriter"/>
              </a:defRPr>
            </a:lvl1pPr>
            <a:lvl2pPr marL="0" indent="0">
              <a:lnSpc>
                <a:spcPts val="3000"/>
              </a:lnSpc>
              <a:spcBef>
                <a:spcPts val="0"/>
              </a:spcBef>
              <a:buFontTx/>
              <a:buNone/>
              <a:defRPr sz="2600">
                <a:latin typeface="American Typewriter"/>
                <a:cs typeface="American Typewriter"/>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
        <p:nvSpPr>
          <p:cNvPr id="11" name="Content Placeholder 2"/>
          <p:cNvSpPr>
            <a:spLocks noGrp="1"/>
          </p:cNvSpPr>
          <p:nvPr>
            <p:ph idx="10"/>
          </p:nvPr>
        </p:nvSpPr>
        <p:spPr>
          <a:xfrm>
            <a:off x="504826" y="2531778"/>
            <a:ext cx="5362575" cy="1461939"/>
          </a:xfrm>
        </p:spPr>
        <p:txBody>
          <a:bodyPr/>
          <a:lstStyle>
            <a:lvl1pPr marL="0" indent="0">
              <a:spcBef>
                <a:spcPts val="600"/>
              </a:spcBef>
              <a:spcAft>
                <a:spcPts val="0"/>
              </a:spcAft>
              <a:buFontTx/>
              <a:buNone/>
              <a:defRPr sz="1800" b="1" i="0">
                <a:latin typeface="American Typewriter"/>
                <a:cs typeface="American Typewriter"/>
              </a:defRPr>
            </a:lvl1pPr>
            <a:lvl2pPr marL="0" indent="0">
              <a:spcBef>
                <a:spcPts val="0"/>
              </a:spcBef>
              <a:spcAft>
                <a:spcPts val="0"/>
              </a:spcAft>
              <a:buFontTx/>
              <a:buNone/>
              <a:defRPr sz="1800"/>
            </a:lvl2pPr>
            <a:lvl3pPr marL="216000" indent="-216000">
              <a:spcBef>
                <a:spcPts val="0"/>
              </a:spcBef>
              <a:spcAft>
                <a:spcPts val="0"/>
              </a:spcAft>
              <a:buFont typeface="Arial"/>
              <a:buChar char="•"/>
              <a:defRPr sz="1800"/>
            </a:lvl3pPr>
            <a:lvl4pPr marL="0" indent="0">
              <a:spcBef>
                <a:spcPts val="600"/>
              </a:spcBef>
              <a:spcAft>
                <a:spcPts val="0"/>
              </a:spcAft>
              <a:buFontTx/>
              <a:buNone/>
              <a:defRPr sz="1800" b="1" i="0">
                <a:latin typeface="American Typewriter"/>
                <a:cs typeface="American Typewriter"/>
              </a:defRPr>
            </a:lvl4pPr>
            <a:lvl5pPr marL="0" indent="0">
              <a:spcBef>
                <a:spcPts val="0"/>
              </a:spcBef>
              <a:spcAft>
                <a:spcPts val="0"/>
              </a:spcAft>
              <a:buFontTx/>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0222" y="492444"/>
            <a:ext cx="1322751" cy="334322"/>
          </a:xfrm>
          <a:prstGeom prst="rect">
            <a:avLst/>
          </a:prstGeom>
        </p:spPr>
      </p:pic>
    </p:spTree>
    <p:extLst>
      <p:ext uri="{BB962C8B-B14F-4D97-AF65-F5344CB8AC3E}">
        <p14:creationId xmlns:p14="http://schemas.microsoft.com/office/powerpoint/2010/main" val="73649530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Op 3 Title + Sub-Head &amp; Content">
    <p:bg>
      <p:bgPr>
        <a:solidFill>
          <a:schemeClr val="tx2"/>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04826" y="1605488"/>
            <a:ext cx="8134351" cy="769441"/>
          </a:xfrm>
        </p:spPr>
        <p:txBody>
          <a:bodyPr/>
          <a:lstStyle>
            <a:lvl1pPr marL="0" indent="0">
              <a:lnSpc>
                <a:spcPts val="3000"/>
              </a:lnSpc>
              <a:spcBef>
                <a:spcPts val="0"/>
              </a:spcBef>
              <a:buFontTx/>
              <a:buNone/>
              <a:defRPr sz="3600">
                <a:solidFill>
                  <a:schemeClr val="bg2"/>
                </a:solidFill>
                <a:latin typeface="American Typewriter"/>
                <a:cs typeface="American Typewriter"/>
              </a:defRPr>
            </a:lvl1pPr>
            <a:lvl2pPr marL="0" indent="0">
              <a:lnSpc>
                <a:spcPts val="3000"/>
              </a:lnSpc>
              <a:spcBef>
                <a:spcPts val="0"/>
              </a:spcBef>
              <a:buFontTx/>
              <a:buNone/>
              <a:defRPr sz="2600">
                <a:latin typeface="American Typewriter"/>
                <a:cs typeface="American Typewriter"/>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
        <p:nvSpPr>
          <p:cNvPr id="11" name="Content Placeholder 2"/>
          <p:cNvSpPr>
            <a:spLocks noGrp="1"/>
          </p:cNvSpPr>
          <p:nvPr>
            <p:ph idx="10"/>
          </p:nvPr>
        </p:nvSpPr>
        <p:spPr>
          <a:xfrm>
            <a:off x="504826" y="2530883"/>
            <a:ext cx="5362575" cy="1461939"/>
          </a:xfrm>
        </p:spPr>
        <p:txBody>
          <a:bodyPr/>
          <a:lstStyle>
            <a:lvl1pPr marL="0" indent="0">
              <a:spcBef>
                <a:spcPts val="600"/>
              </a:spcBef>
              <a:spcAft>
                <a:spcPts val="0"/>
              </a:spcAft>
              <a:buFontTx/>
              <a:buNone/>
              <a:defRPr sz="1800" b="1" i="0">
                <a:solidFill>
                  <a:srgbClr val="FFFFFF"/>
                </a:solidFill>
                <a:latin typeface="American Typewriter"/>
                <a:cs typeface="American Typewriter"/>
              </a:defRPr>
            </a:lvl1pPr>
            <a:lvl2pPr marL="0" indent="0">
              <a:spcBef>
                <a:spcPts val="0"/>
              </a:spcBef>
              <a:spcAft>
                <a:spcPts val="0"/>
              </a:spcAft>
              <a:buFontTx/>
              <a:buNone/>
              <a:defRPr sz="1800">
                <a:solidFill>
                  <a:srgbClr val="FFFFFF"/>
                </a:solidFill>
              </a:defRPr>
            </a:lvl2pPr>
            <a:lvl3pPr marL="216000" indent="-216000">
              <a:spcBef>
                <a:spcPts val="0"/>
              </a:spcBef>
              <a:spcAft>
                <a:spcPts val="0"/>
              </a:spcAft>
              <a:buFont typeface="Arial"/>
              <a:buChar char="•"/>
              <a:defRPr sz="1800">
                <a:solidFill>
                  <a:srgbClr val="FFFFFF"/>
                </a:solidFill>
              </a:defRPr>
            </a:lvl3pPr>
            <a:lvl4pPr marL="0" indent="0">
              <a:spcBef>
                <a:spcPts val="600"/>
              </a:spcBef>
              <a:spcAft>
                <a:spcPts val="0"/>
              </a:spcAft>
              <a:buFontTx/>
              <a:buNone/>
              <a:defRPr sz="1800" b="1" i="0">
                <a:solidFill>
                  <a:srgbClr val="FFFFFF"/>
                </a:solidFill>
                <a:latin typeface="American Typewriter"/>
                <a:cs typeface="American Typewriter"/>
              </a:defRPr>
            </a:lvl4pPr>
            <a:lvl5pPr marL="0" indent="0">
              <a:spcBef>
                <a:spcPts val="0"/>
              </a:spcBef>
              <a:spcAft>
                <a:spcPts val="0"/>
              </a:spcAft>
              <a:buFontTx/>
              <a:buNone/>
              <a:defRPr sz="1800">
                <a:solidFill>
                  <a:srgbClr val="FFFFFF"/>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Rounded Rectangle 15"/>
          <p:cNvSpPr/>
          <p:nvPr userDrawn="1"/>
        </p:nvSpPr>
        <p:spPr>
          <a:xfrm>
            <a:off x="6254435" y="4606276"/>
            <a:ext cx="3092999" cy="1778993"/>
          </a:xfrm>
          <a:prstGeom prst="roundRect">
            <a:avLst>
              <a:gd name="adj" fmla="val 7823"/>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17" name="Text Placeholder 4"/>
          <p:cNvSpPr>
            <a:spLocks noGrp="1"/>
          </p:cNvSpPr>
          <p:nvPr>
            <p:ph type="body" sz="quarter" idx="3" hasCustomPrompt="1"/>
          </p:nvPr>
        </p:nvSpPr>
        <p:spPr>
          <a:xfrm>
            <a:off x="6491408" y="4770780"/>
            <a:ext cx="2404293" cy="276999"/>
          </a:xfrm>
        </p:spPr>
        <p:txBody>
          <a:bodyPr anchor="t" anchorCtr="0"/>
          <a:lstStyle>
            <a:lvl1pPr marL="0" indent="0">
              <a:buNone/>
              <a:defRPr sz="1800" b="0">
                <a:solidFill>
                  <a:schemeClr val="tx2"/>
                </a:solidFill>
                <a:latin typeface="American Typewriter"/>
                <a:cs typeface="American Typewriter"/>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Text</a:t>
            </a:r>
          </a:p>
        </p:txBody>
      </p:sp>
      <p:pic>
        <p:nvPicPr>
          <p:cNvPr id="9" name="Picture 8" descr="Actionaid_Logo_WhiteOut.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825" y="1"/>
            <a:ext cx="1693155" cy="1304935"/>
          </a:xfrm>
          <a:prstGeom prst="rect">
            <a:avLst/>
          </a:prstGeom>
        </p:spPr>
      </p:pic>
    </p:spTree>
    <p:extLst>
      <p:ext uri="{BB962C8B-B14F-4D97-AF65-F5344CB8AC3E}">
        <p14:creationId xmlns:p14="http://schemas.microsoft.com/office/powerpoint/2010/main" val="327413117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p 4 Title + Sub-Head &amp; Content">
    <p:bg>
      <p:bgPr>
        <a:solidFill>
          <a:schemeClr val="tx2"/>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04826" y="1605488"/>
            <a:ext cx="8134351" cy="769441"/>
          </a:xfrm>
        </p:spPr>
        <p:txBody>
          <a:bodyPr/>
          <a:lstStyle>
            <a:lvl1pPr marL="0" indent="0">
              <a:lnSpc>
                <a:spcPts val="3000"/>
              </a:lnSpc>
              <a:spcBef>
                <a:spcPts val="0"/>
              </a:spcBef>
              <a:buFontTx/>
              <a:buNone/>
              <a:defRPr sz="3600">
                <a:solidFill>
                  <a:schemeClr val="bg2"/>
                </a:solidFill>
                <a:latin typeface="American Typewriter"/>
                <a:cs typeface="American Typewriter"/>
              </a:defRPr>
            </a:lvl1pPr>
            <a:lvl2pPr marL="0" indent="0">
              <a:lnSpc>
                <a:spcPts val="3000"/>
              </a:lnSpc>
              <a:spcBef>
                <a:spcPts val="0"/>
              </a:spcBef>
              <a:buFontTx/>
              <a:buNone/>
              <a:defRPr sz="2600">
                <a:latin typeface="American Typewriter"/>
                <a:cs typeface="American Typewriter"/>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
        <p:nvSpPr>
          <p:cNvPr id="11" name="Content Placeholder 2"/>
          <p:cNvSpPr>
            <a:spLocks noGrp="1"/>
          </p:cNvSpPr>
          <p:nvPr>
            <p:ph idx="10"/>
          </p:nvPr>
        </p:nvSpPr>
        <p:spPr>
          <a:xfrm>
            <a:off x="504826" y="2530883"/>
            <a:ext cx="5362575" cy="1461939"/>
          </a:xfrm>
        </p:spPr>
        <p:txBody>
          <a:bodyPr/>
          <a:lstStyle>
            <a:lvl1pPr marL="0" indent="0">
              <a:spcBef>
                <a:spcPts val="600"/>
              </a:spcBef>
              <a:spcAft>
                <a:spcPts val="0"/>
              </a:spcAft>
              <a:buFontTx/>
              <a:buNone/>
              <a:defRPr sz="1800" b="1" i="0">
                <a:solidFill>
                  <a:srgbClr val="FFFFFF"/>
                </a:solidFill>
                <a:latin typeface="American Typewriter"/>
                <a:cs typeface="American Typewriter"/>
              </a:defRPr>
            </a:lvl1pPr>
            <a:lvl2pPr marL="0" indent="0">
              <a:spcBef>
                <a:spcPts val="0"/>
              </a:spcBef>
              <a:spcAft>
                <a:spcPts val="0"/>
              </a:spcAft>
              <a:buFontTx/>
              <a:buNone/>
              <a:defRPr sz="1800">
                <a:solidFill>
                  <a:srgbClr val="FFFFFF"/>
                </a:solidFill>
              </a:defRPr>
            </a:lvl2pPr>
            <a:lvl3pPr marL="216000" indent="-216000">
              <a:spcBef>
                <a:spcPts val="0"/>
              </a:spcBef>
              <a:spcAft>
                <a:spcPts val="0"/>
              </a:spcAft>
              <a:buFont typeface="Arial"/>
              <a:buChar char="•"/>
              <a:defRPr sz="1800">
                <a:solidFill>
                  <a:srgbClr val="FFFFFF"/>
                </a:solidFill>
              </a:defRPr>
            </a:lvl3pPr>
            <a:lvl4pPr marL="0" indent="0">
              <a:spcBef>
                <a:spcPts val="600"/>
              </a:spcBef>
              <a:spcAft>
                <a:spcPts val="0"/>
              </a:spcAft>
              <a:buFontTx/>
              <a:buNone/>
              <a:defRPr sz="1800" b="1" i="0">
                <a:solidFill>
                  <a:srgbClr val="FFFFFF"/>
                </a:solidFill>
                <a:latin typeface="American Typewriter"/>
                <a:cs typeface="American Typewriter"/>
              </a:defRPr>
            </a:lvl4pPr>
            <a:lvl5pPr marL="0" indent="0">
              <a:spcBef>
                <a:spcPts val="0"/>
              </a:spcBef>
              <a:spcAft>
                <a:spcPts val="0"/>
              </a:spcAft>
              <a:buFontTx/>
              <a:buNone/>
              <a:defRPr sz="1800">
                <a:solidFill>
                  <a:srgbClr val="FFFFFF"/>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9" name="Picture 8" descr="Actionaid_Logo_WhiteOut.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4825" y="1"/>
            <a:ext cx="1693155" cy="1304935"/>
          </a:xfrm>
          <a:prstGeom prst="rect">
            <a:avLst/>
          </a:prstGeom>
        </p:spPr>
      </p:pic>
    </p:spTree>
    <p:extLst>
      <p:ext uri="{BB962C8B-B14F-4D97-AF65-F5344CB8AC3E}">
        <p14:creationId xmlns:p14="http://schemas.microsoft.com/office/powerpoint/2010/main" val="395958788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Op 4 Title + Sub-Head &amp; Content">
    <p:bg>
      <p:bgPr>
        <a:solidFill>
          <a:schemeClr val="tx2"/>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04826" y="1605488"/>
            <a:ext cx="8134351" cy="769441"/>
          </a:xfrm>
        </p:spPr>
        <p:txBody>
          <a:bodyPr/>
          <a:lstStyle>
            <a:lvl1pPr marL="0" indent="0">
              <a:lnSpc>
                <a:spcPts val="3000"/>
              </a:lnSpc>
              <a:spcBef>
                <a:spcPts val="0"/>
              </a:spcBef>
              <a:buFontTx/>
              <a:buNone/>
              <a:defRPr sz="3600">
                <a:solidFill>
                  <a:schemeClr val="bg2"/>
                </a:solidFill>
                <a:latin typeface="American Typewriter"/>
                <a:cs typeface="American Typewriter"/>
              </a:defRPr>
            </a:lvl1pPr>
            <a:lvl2pPr marL="0" indent="0">
              <a:lnSpc>
                <a:spcPts val="3000"/>
              </a:lnSpc>
              <a:spcBef>
                <a:spcPts val="0"/>
              </a:spcBef>
              <a:buFontTx/>
              <a:buNone/>
              <a:defRPr sz="2600">
                <a:latin typeface="American Typewriter"/>
                <a:cs typeface="American Typewriter"/>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
        <p:nvSpPr>
          <p:cNvPr id="11" name="Content Placeholder 2"/>
          <p:cNvSpPr>
            <a:spLocks noGrp="1"/>
          </p:cNvSpPr>
          <p:nvPr>
            <p:ph idx="10"/>
          </p:nvPr>
        </p:nvSpPr>
        <p:spPr>
          <a:xfrm>
            <a:off x="504826" y="2530883"/>
            <a:ext cx="5362575" cy="1461939"/>
          </a:xfrm>
        </p:spPr>
        <p:txBody>
          <a:bodyPr/>
          <a:lstStyle>
            <a:lvl1pPr marL="0" indent="0">
              <a:spcBef>
                <a:spcPts val="600"/>
              </a:spcBef>
              <a:spcAft>
                <a:spcPts val="0"/>
              </a:spcAft>
              <a:buFontTx/>
              <a:buNone/>
              <a:defRPr sz="1800" b="1" i="0">
                <a:solidFill>
                  <a:srgbClr val="FFFFFF"/>
                </a:solidFill>
                <a:latin typeface="American Typewriter"/>
                <a:cs typeface="American Typewriter"/>
              </a:defRPr>
            </a:lvl1pPr>
            <a:lvl2pPr marL="0" indent="0">
              <a:spcBef>
                <a:spcPts val="0"/>
              </a:spcBef>
              <a:spcAft>
                <a:spcPts val="0"/>
              </a:spcAft>
              <a:buFontTx/>
              <a:buNone/>
              <a:defRPr sz="1800">
                <a:solidFill>
                  <a:srgbClr val="FFFFFF"/>
                </a:solidFill>
              </a:defRPr>
            </a:lvl2pPr>
            <a:lvl3pPr marL="216000" indent="-216000">
              <a:spcBef>
                <a:spcPts val="0"/>
              </a:spcBef>
              <a:spcAft>
                <a:spcPts val="0"/>
              </a:spcAft>
              <a:buFont typeface="Arial"/>
              <a:buChar char="•"/>
              <a:defRPr sz="1800">
                <a:solidFill>
                  <a:srgbClr val="FFFFFF"/>
                </a:solidFill>
              </a:defRPr>
            </a:lvl3pPr>
            <a:lvl4pPr marL="0" indent="0">
              <a:spcBef>
                <a:spcPts val="600"/>
              </a:spcBef>
              <a:spcAft>
                <a:spcPts val="0"/>
              </a:spcAft>
              <a:buFontTx/>
              <a:buNone/>
              <a:defRPr sz="1800" b="1" i="0">
                <a:solidFill>
                  <a:srgbClr val="FFFFFF"/>
                </a:solidFill>
                <a:latin typeface="American Typewriter"/>
                <a:cs typeface="American Typewriter"/>
              </a:defRPr>
            </a:lvl4pPr>
            <a:lvl5pPr marL="0" indent="0">
              <a:spcBef>
                <a:spcPts val="0"/>
              </a:spcBef>
              <a:spcAft>
                <a:spcPts val="0"/>
              </a:spcAft>
              <a:buFontTx/>
              <a:buNone/>
              <a:defRPr sz="1800">
                <a:solidFill>
                  <a:srgbClr val="FFFFFF"/>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4096" y="425081"/>
            <a:ext cx="1462087" cy="369538"/>
          </a:xfrm>
          <a:prstGeom prst="rect">
            <a:avLst/>
          </a:prstGeom>
        </p:spPr>
      </p:pic>
    </p:spTree>
    <p:extLst>
      <p:ext uri="{BB962C8B-B14F-4D97-AF65-F5344CB8AC3E}">
        <p14:creationId xmlns:p14="http://schemas.microsoft.com/office/powerpoint/2010/main" val="380008116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677108"/>
          </a:xfrm>
          <a:prstGeom prst="rect">
            <a:avLst/>
          </a:prstGeom>
        </p:spPr>
        <p:txBody>
          <a:bodyPr vert="horz" lIns="0" tIns="0" rIns="0" bIns="0" rtlCol="0" anchor="t" anchorCtr="0">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1"/>
            <a:ext cx="8229600" cy="2191369"/>
          </a:xfrm>
          <a:prstGeom prst="rect">
            <a:avLst/>
          </a:prstGeom>
        </p:spPr>
        <p:txBody>
          <a:bodyPr vert="horz" lIns="0" tIns="0" rIns="0" bIns="0" rtlCol="0" anchor="t" anchorCtr="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6" r:id="rId1"/>
    <p:sldLayoutId id="2147493470" r:id="rId2"/>
    <p:sldLayoutId id="2147493457" r:id="rId3"/>
    <p:sldLayoutId id="2147493468" r:id="rId4"/>
    <p:sldLayoutId id="2147493471" r:id="rId5"/>
    <p:sldLayoutId id="2147493477" r:id="rId6"/>
    <p:sldLayoutId id="2147493469" r:id="rId7"/>
    <p:sldLayoutId id="2147493472" r:id="rId8"/>
    <p:sldLayoutId id="2147493478" r:id="rId9"/>
    <p:sldLayoutId id="2147493458" r:id="rId10"/>
    <p:sldLayoutId id="2147493475" r:id="rId11"/>
    <p:sldLayoutId id="2147493476" r:id="rId12"/>
    <p:sldLayoutId id="2147493473" r:id="rId13"/>
    <p:sldLayoutId id="2147493474" r:id="rId14"/>
    <p:sldLayoutId id="2147493479" r:id="rId15"/>
  </p:sldLayoutIdLst>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par>
    </p:tnLst>
  </p:timing>
  <p:hf sldNum="0" hdr="0" ftr="0"/>
  <p:txStyles>
    <p:titleStyle>
      <a:lvl1pPr algn="l" defTabSz="457200" rtl="0" eaLnBrk="1" latinLnBrk="0" hangingPunct="1">
        <a:spcBef>
          <a:spcPct val="0"/>
        </a:spcBef>
        <a:buNone/>
        <a:defRPr sz="4400" kern="1200">
          <a:solidFill>
            <a:schemeClr val="tx1"/>
          </a:solidFill>
          <a:latin typeface="American Typewriter"/>
          <a:ea typeface="+mj-ea"/>
          <a:cs typeface="American Typewriter"/>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hyperlink" Target="http://www.actionaid.org.uk/schools" TargetMode="External"/><Relationship Id="rId2" Type="http://schemas.openxmlformats.org/officeDocument/2006/relationships/notesSlide" Target="../notesSlides/notesSlide9.xml"/><Relationship Id="rId1" Type="http://schemas.openxmlformats.org/officeDocument/2006/relationships/slideLayout" Target="../slideLayouts/slideLayout15.xml"/><Relationship Id="rId5" Type="http://schemas.openxmlformats.org/officeDocument/2006/relationships/image" Target="../media/image1.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55906"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7031305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19286"/>
          <a:stretch/>
        </p:blipFill>
        <p:spPr bwMode="auto">
          <a:xfrm>
            <a:off x="2568366" y="1391482"/>
            <a:ext cx="4219045" cy="40062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80714"/>
          <a:stretch/>
        </p:blipFill>
        <p:spPr bwMode="auto">
          <a:xfrm>
            <a:off x="2568366" y="5397776"/>
            <a:ext cx="4216317" cy="957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8366" y="308758"/>
            <a:ext cx="4622755" cy="5266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1542963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578136" y="2647148"/>
            <a:ext cx="98679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Calibri" pitchFamily="34" charset="0"/>
                <a:cs typeface="Arial" pitchFamily="34" charset="0"/>
              </a:defRPr>
            </a:lvl1pPr>
            <a:lvl2pPr marL="742950" indent="-285750" eaLnBrk="0" hangingPunct="0">
              <a:defRPr sz="2100">
                <a:solidFill>
                  <a:schemeClr val="tx1"/>
                </a:solidFill>
                <a:latin typeface="Calibri" pitchFamily="34" charset="0"/>
                <a:cs typeface="Arial" pitchFamily="34" charset="0"/>
              </a:defRPr>
            </a:lvl2pPr>
            <a:lvl3pPr marL="1143000" indent="-228600" eaLnBrk="0" hangingPunct="0">
              <a:defRPr sz="2100">
                <a:solidFill>
                  <a:schemeClr val="tx1"/>
                </a:solidFill>
                <a:latin typeface="Calibri" pitchFamily="34" charset="0"/>
                <a:cs typeface="Arial" pitchFamily="34" charset="0"/>
              </a:defRPr>
            </a:lvl3pPr>
            <a:lvl4pPr marL="1600200" indent="-228600" eaLnBrk="0" hangingPunct="0">
              <a:defRPr sz="2100">
                <a:solidFill>
                  <a:schemeClr val="tx1"/>
                </a:solidFill>
                <a:latin typeface="Calibri" pitchFamily="34" charset="0"/>
                <a:cs typeface="Arial" pitchFamily="34" charset="0"/>
              </a:defRPr>
            </a:lvl4pPr>
            <a:lvl5pPr marL="2057400" indent="-228600" eaLnBrk="0" hangingPunct="0">
              <a:defRPr sz="2100">
                <a:solidFill>
                  <a:schemeClr val="tx1"/>
                </a:solidFill>
                <a:latin typeface="Calibri" pitchFamily="34" charset="0"/>
                <a:cs typeface="Arial" pitchFamily="34" charset="0"/>
              </a:defRPr>
            </a:lvl5pPr>
            <a:lvl6pPr marL="2514600" indent="-228600" defTabSz="519113" eaLnBrk="0" fontAlgn="base" hangingPunct="0">
              <a:spcBef>
                <a:spcPct val="0"/>
              </a:spcBef>
              <a:spcAft>
                <a:spcPct val="0"/>
              </a:spcAft>
              <a:defRPr sz="2100">
                <a:solidFill>
                  <a:schemeClr val="tx1"/>
                </a:solidFill>
                <a:latin typeface="Calibri" pitchFamily="34" charset="0"/>
                <a:cs typeface="Arial" pitchFamily="34" charset="0"/>
              </a:defRPr>
            </a:lvl6pPr>
            <a:lvl7pPr marL="2971800" indent="-228600" defTabSz="519113" eaLnBrk="0" fontAlgn="base" hangingPunct="0">
              <a:spcBef>
                <a:spcPct val="0"/>
              </a:spcBef>
              <a:spcAft>
                <a:spcPct val="0"/>
              </a:spcAft>
              <a:defRPr sz="2100">
                <a:solidFill>
                  <a:schemeClr val="tx1"/>
                </a:solidFill>
                <a:latin typeface="Calibri" pitchFamily="34" charset="0"/>
                <a:cs typeface="Arial" pitchFamily="34" charset="0"/>
              </a:defRPr>
            </a:lvl7pPr>
            <a:lvl8pPr marL="3429000" indent="-228600" defTabSz="519113" eaLnBrk="0" fontAlgn="base" hangingPunct="0">
              <a:spcBef>
                <a:spcPct val="0"/>
              </a:spcBef>
              <a:spcAft>
                <a:spcPct val="0"/>
              </a:spcAft>
              <a:defRPr sz="2100">
                <a:solidFill>
                  <a:schemeClr val="tx1"/>
                </a:solidFill>
                <a:latin typeface="Calibri" pitchFamily="34" charset="0"/>
                <a:cs typeface="Arial" pitchFamily="34" charset="0"/>
              </a:defRPr>
            </a:lvl8pPr>
            <a:lvl9pPr marL="3886200" indent="-228600" defTabSz="519113" eaLnBrk="0" fontAlgn="base" hangingPunct="0">
              <a:spcBef>
                <a:spcPct val="0"/>
              </a:spcBef>
              <a:spcAft>
                <a:spcPct val="0"/>
              </a:spcAft>
              <a:defRPr sz="2100">
                <a:solidFill>
                  <a:schemeClr val="tx1"/>
                </a:solidFill>
                <a:latin typeface="Calibri" pitchFamily="34" charset="0"/>
                <a:cs typeface="Arial" pitchFamily="34" charset="0"/>
              </a:defRPr>
            </a:lvl9pPr>
          </a:lstStyle>
          <a:p>
            <a:pPr eaLnBrk="1" hangingPunct="1"/>
            <a:r>
              <a:rPr lang="en-GB" sz="3200" dirty="0" smtClean="0">
                <a:latin typeface="+mj-lt"/>
              </a:rPr>
              <a:t>a) Apples</a:t>
            </a:r>
          </a:p>
          <a:p>
            <a:pPr eaLnBrk="1" hangingPunct="1"/>
            <a:r>
              <a:rPr lang="en-GB" sz="3200" dirty="0" smtClean="0">
                <a:latin typeface="+mj-lt"/>
              </a:rPr>
              <a:t>b) Bananas</a:t>
            </a:r>
            <a:endParaRPr lang="en-GB" sz="3200" dirty="0">
              <a:latin typeface="+mj-lt"/>
            </a:endParaRPr>
          </a:p>
          <a:p>
            <a:pPr eaLnBrk="1" hangingPunct="1"/>
            <a:r>
              <a:rPr lang="en-GB" sz="3200" dirty="0" smtClean="0">
                <a:latin typeface="+mj-lt"/>
              </a:rPr>
              <a:t>c) Cherries</a:t>
            </a:r>
            <a:endParaRPr lang="en-GB" sz="3200" dirty="0">
              <a:latin typeface="+mj-lt"/>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3535" y="249382"/>
            <a:ext cx="4345121" cy="8998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919592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11">
                                            <p:txEl>
                                              <p:pRg st="1" end="1"/>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a:spLocks noChangeArrowheads="1"/>
          </p:cNvSpPr>
          <p:nvPr/>
        </p:nvSpPr>
        <p:spPr bwMode="auto">
          <a:xfrm>
            <a:off x="512453" y="2705100"/>
            <a:ext cx="98679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Calibri" pitchFamily="34" charset="0"/>
                <a:cs typeface="Arial" pitchFamily="34" charset="0"/>
              </a:defRPr>
            </a:lvl1pPr>
            <a:lvl2pPr marL="742950" indent="-285750" eaLnBrk="0" hangingPunct="0">
              <a:defRPr sz="2100">
                <a:solidFill>
                  <a:schemeClr val="tx1"/>
                </a:solidFill>
                <a:latin typeface="Calibri" pitchFamily="34" charset="0"/>
                <a:cs typeface="Arial" pitchFamily="34" charset="0"/>
              </a:defRPr>
            </a:lvl2pPr>
            <a:lvl3pPr marL="1143000" indent="-228600" eaLnBrk="0" hangingPunct="0">
              <a:defRPr sz="2100">
                <a:solidFill>
                  <a:schemeClr val="tx1"/>
                </a:solidFill>
                <a:latin typeface="Calibri" pitchFamily="34" charset="0"/>
                <a:cs typeface="Arial" pitchFamily="34" charset="0"/>
              </a:defRPr>
            </a:lvl3pPr>
            <a:lvl4pPr marL="1600200" indent="-228600" eaLnBrk="0" hangingPunct="0">
              <a:defRPr sz="2100">
                <a:solidFill>
                  <a:schemeClr val="tx1"/>
                </a:solidFill>
                <a:latin typeface="Calibri" pitchFamily="34" charset="0"/>
                <a:cs typeface="Arial" pitchFamily="34" charset="0"/>
              </a:defRPr>
            </a:lvl4pPr>
            <a:lvl5pPr marL="2057400" indent="-228600" eaLnBrk="0" hangingPunct="0">
              <a:defRPr sz="2100">
                <a:solidFill>
                  <a:schemeClr val="tx1"/>
                </a:solidFill>
                <a:latin typeface="Calibri" pitchFamily="34" charset="0"/>
                <a:cs typeface="Arial" pitchFamily="34" charset="0"/>
              </a:defRPr>
            </a:lvl5pPr>
            <a:lvl6pPr marL="2514600" indent="-228600" defTabSz="519113" eaLnBrk="0" fontAlgn="base" hangingPunct="0">
              <a:spcBef>
                <a:spcPct val="0"/>
              </a:spcBef>
              <a:spcAft>
                <a:spcPct val="0"/>
              </a:spcAft>
              <a:defRPr sz="2100">
                <a:solidFill>
                  <a:schemeClr val="tx1"/>
                </a:solidFill>
                <a:latin typeface="Calibri" pitchFamily="34" charset="0"/>
                <a:cs typeface="Arial" pitchFamily="34" charset="0"/>
              </a:defRPr>
            </a:lvl6pPr>
            <a:lvl7pPr marL="2971800" indent="-228600" defTabSz="519113" eaLnBrk="0" fontAlgn="base" hangingPunct="0">
              <a:spcBef>
                <a:spcPct val="0"/>
              </a:spcBef>
              <a:spcAft>
                <a:spcPct val="0"/>
              </a:spcAft>
              <a:defRPr sz="2100">
                <a:solidFill>
                  <a:schemeClr val="tx1"/>
                </a:solidFill>
                <a:latin typeface="Calibri" pitchFamily="34" charset="0"/>
                <a:cs typeface="Arial" pitchFamily="34" charset="0"/>
              </a:defRPr>
            </a:lvl7pPr>
            <a:lvl8pPr marL="3429000" indent="-228600" defTabSz="519113" eaLnBrk="0" fontAlgn="base" hangingPunct="0">
              <a:spcBef>
                <a:spcPct val="0"/>
              </a:spcBef>
              <a:spcAft>
                <a:spcPct val="0"/>
              </a:spcAft>
              <a:defRPr sz="2100">
                <a:solidFill>
                  <a:schemeClr val="tx1"/>
                </a:solidFill>
                <a:latin typeface="Calibri" pitchFamily="34" charset="0"/>
                <a:cs typeface="Arial" pitchFamily="34" charset="0"/>
              </a:defRPr>
            </a:lvl8pPr>
            <a:lvl9pPr marL="3886200" indent="-228600" defTabSz="519113" eaLnBrk="0" fontAlgn="base" hangingPunct="0">
              <a:spcBef>
                <a:spcPct val="0"/>
              </a:spcBef>
              <a:spcAft>
                <a:spcPct val="0"/>
              </a:spcAft>
              <a:defRPr sz="2100">
                <a:solidFill>
                  <a:schemeClr val="tx1"/>
                </a:solidFill>
                <a:latin typeface="Calibri" pitchFamily="34" charset="0"/>
                <a:cs typeface="Arial" pitchFamily="34" charset="0"/>
              </a:defRPr>
            </a:lvl9pPr>
          </a:lstStyle>
          <a:p>
            <a:pPr eaLnBrk="1" hangingPunct="1"/>
            <a:r>
              <a:rPr lang="en-GB" sz="3200" dirty="0" smtClean="0">
                <a:latin typeface="+mj-lt"/>
              </a:rPr>
              <a:t>a) 1 million</a:t>
            </a:r>
          </a:p>
          <a:p>
            <a:pPr eaLnBrk="1" hangingPunct="1"/>
            <a:r>
              <a:rPr lang="en-GB" sz="3200" dirty="0" smtClean="0">
                <a:latin typeface="+mj-lt"/>
              </a:rPr>
              <a:t>b) 1 </a:t>
            </a:r>
            <a:r>
              <a:rPr lang="en-GB" sz="3200" dirty="0">
                <a:latin typeface="+mj-lt"/>
              </a:rPr>
              <a:t>b</a:t>
            </a:r>
            <a:r>
              <a:rPr lang="en-GB" sz="3200" dirty="0" smtClean="0">
                <a:latin typeface="+mj-lt"/>
              </a:rPr>
              <a:t>illion</a:t>
            </a:r>
            <a:endParaRPr lang="en-GB" sz="3200" dirty="0">
              <a:latin typeface="+mj-lt"/>
            </a:endParaRPr>
          </a:p>
          <a:p>
            <a:pPr eaLnBrk="1" hangingPunct="1"/>
            <a:r>
              <a:rPr lang="en-GB" sz="3200" dirty="0" smtClean="0">
                <a:latin typeface="+mj-lt"/>
              </a:rPr>
              <a:t>c) 5 </a:t>
            </a:r>
            <a:r>
              <a:rPr lang="en-GB" sz="3200" dirty="0">
                <a:latin typeface="+mj-lt"/>
              </a:rPr>
              <a:t>m</a:t>
            </a:r>
            <a:r>
              <a:rPr lang="en-GB" sz="3200" dirty="0" smtClean="0">
                <a:latin typeface="+mj-lt"/>
              </a:rPr>
              <a:t>illion</a:t>
            </a:r>
            <a:endParaRPr lang="en-GB" sz="3200" dirty="0">
              <a:latin typeface="+mj-lt"/>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7543" y="201881"/>
            <a:ext cx="5006763" cy="12928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6662236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8">
                                            <p:txEl>
                                              <p:pRg st="2" end="2"/>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a:spLocks noChangeArrowheads="1"/>
          </p:cNvSpPr>
          <p:nvPr/>
        </p:nvSpPr>
        <p:spPr bwMode="auto">
          <a:xfrm>
            <a:off x="512453" y="2705100"/>
            <a:ext cx="98679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Calibri" pitchFamily="34" charset="0"/>
                <a:cs typeface="Arial" pitchFamily="34" charset="0"/>
              </a:defRPr>
            </a:lvl1pPr>
            <a:lvl2pPr marL="742950" indent="-285750" eaLnBrk="0" hangingPunct="0">
              <a:defRPr sz="2100">
                <a:solidFill>
                  <a:schemeClr val="tx1"/>
                </a:solidFill>
                <a:latin typeface="Calibri" pitchFamily="34" charset="0"/>
                <a:cs typeface="Arial" pitchFamily="34" charset="0"/>
              </a:defRPr>
            </a:lvl2pPr>
            <a:lvl3pPr marL="1143000" indent="-228600" eaLnBrk="0" hangingPunct="0">
              <a:defRPr sz="2100">
                <a:solidFill>
                  <a:schemeClr val="tx1"/>
                </a:solidFill>
                <a:latin typeface="Calibri" pitchFamily="34" charset="0"/>
                <a:cs typeface="Arial" pitchFamily="34" charset="0"/>
              </a:defRPr>
            </a:lvl3pPr>
            <a:lvl4pPr marL="1600200" indent="-228600" eaLnBrk="0" hangingPunct="0">
              <a:defRPr sz="2100">
                <a:solidFill>
                  <a:schemeClr val="tx1"/>
                </a:solidFill>
                <a:latin typeface="Calibri" pitchFamily="34" charset="0"/>
                <a:cs typeface="Arial" pitchFamily="34" charset="0"/>
              </a:defRPr>
            </a:lvl4pPr>
            <a:lvl5pPr marL="2057400" indent="-228600" eaLnBrk="0" hangingPunct="0">
              <a:defRPr sz="2100">
                <a:solidFill>
                  <a:schemeClr val="tx1"/>
                </a:solidFill>
                <a:latin typeface="Calibri" pitchFamily="34" charset="0"/>
                <a:cs typeface="Arial" pitchFamily="34" charset="0"/>
              </a:defRPr>
            </a:lvl5pPr>
            <a:lvl6pPr marL="2514600" indent="-228600" defTabSz="519113" eaLnBrk="0" fontAlgn="base" hangingPunct="0">
              <a:spcBef>
                <a:spcPct val="0"/>
              </a:spcBef>
              <a:spcAft>
                <a:spcPct val="0"/>
              </a:spcAft>
              <a:defRPr sz="2100">
                <a:solidFill>
                  <a:schemeClr val="tx1"/>
                </a:solidFill>
                <a:latin typeface="Calibri" pitchFamily="34" charset="0"/>
                <a:cs typeface="Arial" pitchFamily="34" charset="0"/>
              </a:defRPr>
            </a:lvl6pPr>
            <a:lvl7pPr marL="2971800" indent="-228600" defTabSz="519113" eaLnBrk="0" fontAlgn="base" hangingPunct="0">
              <a:spcBef>
                <a:spcPct val="0"/>
              </a:spcBef>
              <a:spcAft>
                <a:spcPct val="0"/>
              </a:spcAft>
              <a:defRPr sz="2100">
                <a:solidFill>
                  <a:schemeClr val="tx1"/>
                </a:solidFill>
                <a:latin typeface="Calibri" pitchFamily="34" charset="0"/>
                <a:cs typeface="Arial" pitchFamily="34" charset="0"/>
              </a:defRPr>
            </a:lvl7pPr>
            <a:lvl8pPr marL="3429000" indent="-228600" defTabSz="519113" eaLnBrk="0" fontAlgn="base" hangingPunct="0">
              <a:spcBef>
                <a:spcPct val="0"/>
              </a:spcBef>
              <a:spcAft>
                <a:spcPct val="0"/>
              </a:spcAft>
              <a:defRPr sz="2100">
                <a:solidFill>
                  <a:schemeClr val="tx1"/>
                </a:solidFill>
                <a:latin typeface="Calibri" pitchFamily="34" charset="0"/>
                <a:cs typeface="Arial" pitchFamily="34" charset="0"/>
              </a:defRPr>
            </a:lvl8pPr>
            <a:lvl9pPr marL="3886200" indent="-228600" defTabSz="519113" eaLnBrk="0" fontAlgn="base" hangingPunct="0">
              <a:spcBef>
                <a:spcPct val="0"/>
              </a:spcBef>
              <a:spcAft>
                <a:spcPct val="0"/>
              </a:spcAft>
              <a:defRPr sz="2100">
                <a:solidFill>
                  <a:schemeClr val="tx1"/>
                </a:solidFill>
                <a:latin typeface="Calibri" pitchFamily="34" charset="0"/>
                <a:cs typeface="Arial" pitchFamily="34" charset="0"/>
              </a:defRPr>
            </a:lvl9pPr>
          </a:lstStyle>
          <a:p>
            <a:pPr eaLnBrk="1" hangingPunct="1"/>
            <a:r>
              <a:rPr lang="en-GB" sz="3200" dirty="0" smtClean="0">
                <a:latin typeface="+mj-lt"/>
              </a:rPr>
              <a:t>a) 12,000</a:t>
            </a:r>
          </a:p>
          <a:p>
            <a:pPr eaLnBrk="1" hangingPunct="1"/>
            <a:r>
              <a:rPr lang="en-GB" sz="3200" dirty="0" smtClean="0">
                <a:latin typeface="+mj-lt"/>
              </a:rPr>
              <a:t>b) 1.2 million</a:t>
            </a:r>
            <a:endParaRPr lang="en-GB" sz="3200" dirty="0">
              <a:latin typeface="+mj-lt"/>
            </a:endParaRPr>
          </a:p>
          <a:p>
            <a:pPr eaLnBrk="1" hangingPunct="1"/>
            <a:r>
              <a:rPr lang="en-GB" sz="3200" dirty="0" smtClean="0">
                <a:latin typeface="+mj-lt"/>
              </a:rPr>
              <a:t>c) 1.2 billion</a:t>
            </a:r>
            <a:endParaRPr lang="en-GB" sz="3200" dirty="0">
              <a:latin typeface="+mj-lt"/>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0820" y="213756"/>
            <a:ext cx="5075918" cy="12809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805636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8">
                                            <p:txEl>
                                              <p:pRg st="1" end="1"/>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a:spLocks noChangeArrowheads="1"/>
          </p:cNvSpPr>
          <p:nvPr/>
        </p:nvSpPr>
        <p:spPr bwMode="auto">
          <a:xfrm>
            <a:off x="578136" y="2647148"/>
            <a:ext cx="98679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Calibri" pitchFamily="34" charset="0"/>
                <a:cs typeface="Arial" pitchFamily="34" charset="0"/>
              </a:defRPr>
            </a:lvl1pPr>
            <a:lvl2pPr marL="742950" indent="-285750" eaLnBrk="0" hangingPunct="0">
              <a:defRPr sz="2100">
                <a:solidFill>
                  <a:schemeClr val="tx1"/>
                </a:solidFill>
                <a:latin typeface="Calibri" pitchFamily="34" charset="0"/>
                <a:cs typeface="Arial" pitchFamily="34" charset="0"/>
              </a:defRPr>
            </a:lvl2pPr>
            <a:lvl3pPr marL="1143000" indent="-228600" eaLnBrk="0" hangingPunct="0">
              <a:defRPr sz="2100">
                <a:solidFill>
                  <a:schemeClr val="tx1"/>
                </a:solidFill>
                <a:latin typeface="Calibri" pitchFamily="34" charset="0"/>
                <a:cs typeface="Arial" pitchFamily="34" charset="0"/>
              </a:defRPr>
            </a:lvl3pPr>
            <a:lvl4pPr marL="1600200" indent="-228600" eaLnBrk="0" hangingPunct="0">
              <a:defRPr sz="2100">
                <a:solidFill>
                  <a:schemeClr val="tx1"/>
                </a:solidFill>
                <a:latin typeface="Calibri" pitchFamily="34" charset="0"/>
                <a:cs typeface="Arial" pitchFamily="34" charset="0"/>
              </a:defRPr>
            </a:lvl4pPr>
            <a:lvl5pPr marL="2057400" indent="-228600" eaLnBrk="0" hangingPunct="0">
              <a:defRPr sz="2100">
                <a:solidFill>
                  <a:schemeClr val="tx1"/>
                </a:solidFill>
                <a:latin typeface="Calibri" pitchFamily="34" charset="0"/>
                <a:cs typeface="Arial" pitchFamily="34" charset="0"/>
              </a:defRPr>
            </a:lvl5pPr>
            <a:lvl6pPr marL="2514600" indent="-228600" defTabSz="519113" eaLnBrk="0" fontAlgn="base" hangingPunct="0">
              <a:spcBef>
                <a:spcPct val="0"/>
              </a:spcBef>
              <a:spcAft>
                <a:spcPct val="0"/>
              </a:spcAft>
              <a:defRPr sz="2100">
                <a:solidFill>
                  <a:schemeClr val="tx1"/>
                </a:solidFill>
                <a:latin typeface="Calibri" pitchFamily="34" charset="0"/>
                <a:cs typeface="Arial" pitchFamily="34" charset="0"/>
              </a:defRPr>
            </a:lvl6pPr>
            <a:lvl7pPr marL="2971800" indent="-228600" defTabSz="519113" eaLnBrk="0" fontAlgn="base" hangingPunct="0">
              <a:spcBef>
                <a:spcPct val="0"/>
              </a:spcBef>
              <a:spcAft>
                <a:spcPct val="0"/>
              </a:spcAft>
              <a:defRPr sz="2100">
                <a:solidFill>
                  <a:schemeClr val="tx1"/>
                </a:solidFill>
                <a:latin typeface="Calibri" pitchFamily="34" charset="0"/>
                <a:cs typeface="Arial" pitchFamily="34" charset="0"/>
              </a:defRPr>
            </a:lvl7pPr>
            <a:lvl8pPr marL="3429000" indent="-228600" defTabSz="519113" eaLnBrk="0" fontAlgn="base" hangingPunct="0">
              <a:spcBef>
                <a:spcPct val="0"/>
              </a:spcBef>
              <a:spcAft>
                <a:spcPct val="0"/>
              </a:spcAft>
              <a:defRPr sz="2100">
                <a:solidFill>
                  <a:schemeClr val="tx1"/>
                </a:solidFill>
                <a:latin typeface="Calibri" pitchFamily="34" charset="0"/>
                <a:cs typeface="Arial" pitchFamily="34" charset="0"/>
              </a:defRPr>
            </a:lvl8pPr>
            <a:lvl9pPr marL="3886200" indent="-228600" defTabSz="519113" eaLnBrk="0" fontAlgn="base" hangingPunct="0">
              <a:spcBef>
                <a:spcPct val="0"/>
              </a:spcBef>
              <a:spcAft>
                <a:spcPct val="0"/>
              </a:spcAft>
              <a:defRPr sz="2100">
                <a:solidFill>
                  <a:schemeClr val="tx1"/>
                </a:solidFill>
                <a:latin typeface="Calibri" pitchFamily="34" charset="0"/>
                <a:cs typeface="Arial" pitchFamily="34" charset="0"/>
              </a:defRPr>
            </a:lvl9pPr>
          </a:lstStyle>
          <a:p>
            <a:pPr eaLnBrk="1" hangingPunct="1"/>
            <a:r>
              <a:rPr lang="en-GB" sz="3200" dirty="0" smtClean="0">
                <a:latin typeface="+mj-lt"/>
              </a:rPr>
              <a:t>a) 11p</a:t>
            </a:r>
          </a:p>
          <a:p>
            <a:pPr eaLnBrk="1" hangingPunct="1"/>
            <a:r>
              <a:rPr lang="en-GB" sz="3200" dirty="0" smtClean="0">
                <a:latin typeface="+mj-lt"/>
              </a:rPr>
              <a:t>b) 53p</a:t>
            </a:r>
          </a:p>
          <a:p>
            <a:pPr eaLnBrk="1" hangingPunct="1"/>
            <a:r>
              <a:rPr lang="en-GB" sz="3200" dirty="0" smtClean="0">
                <a:latin typeface="+mj-lt"/>
              </a:rPr>
              <a:t>c) £1</a:t>
            </a:r>
            <a:endParaRPr lang="en-GB" sz="3200" dirty="0">
              <a:latin typeface="+mj-lt"/>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9843" y="332509"/>
            <a:ext cx="4846605" cy="12469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805636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10">
                                            <p:txEl>
                                              <p:pRg st="0" end="0"/>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6054" r="4062" b="10471"/>
          <a:stretch/>
        </p:blipFill>
        <p:spPr bwMode="auto">
          <a:xfrm>
            <a:off x="1109846" y="1379789"/>
            <a:ext cx="6931097" cy="51139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4301" y="237506"/>
            <a:ext cx="4277644" cy="961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3697627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6419" y="1183308"/>
            <a:ext cx="3716161" cy="5191649"/>
          </a:xfrm>
          <a:prstGeom prst="rect">
            <a:avLst/>
          </a:prstGeom>
        </p:spPr>
      </p:pic>
      <p:cxnSp>
        <p:nvCxnSpPr>
          <p:cNvPr id="6" name="Straight Arrow Connector 5"/>
          <p:cNvCxnSpPr/>
          <p:nvPr/>
        </p:nvCxnSpPr>
        <p:spPr>
          <a:xfrm>
            <a:off x="1613407" y="1882927"/>
            <a:ext cx="2363071" cy="19002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2020834" y="3516016"/>
            <a:ext cx="1287466" cy="13155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5394321" y="4439562"/>
            <a:ext cx="1727487" cy="115739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3" idx="3"/>
          </p:cNvCxnSpPr>
          <p:nvPr/>
        </p:nvCxnSpPr>
        <p:spPr>
          <a:xfrm flipV="1">
            <a:off x="1953608" y="5441487"/>
            <a:ext cx="1175425" cy="130009"/>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5834342" y="2746655"/>
            <a:ext cx="1287466" cy="29366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602990" y="1375581"/>
            <a:ext cx="1010417" cy="911946"/>
          </a:xfrm>
          <a:prstGeom prst="rect">
            <a:avLst/>
          </a:prstGeom>
          <a:noFill/>
          <a:ln w="38100">
            <a:solidFill>
              <a:srgbClr val="FF0000"/>
            </a:solidFill>
          </a:ln>
        </p:spPr>
        <p:txBody>
          <a:bodyPr wrap="square" lIns="80165" tIns="40083" rIns="80165" bIns="40083" rtlCol="0">
            <a:spAutoFit/>
          </a:bodyPr>
          <a:lstStyle/>
          <a:p>
            <a:pPr algn="ctr"/>
            <a:r>
              <a:rPr lang="en-GB" dirty="0" smtClean="0">
                <a:latin typeface="+mj-lt"/>
                <a:ea typeface="Verdana" panose="020B0604030504040204" pitchFamily="34" charset="0"/>
                <a:cs typeface="Verdana" panose="020B0604030504040204" pitchFamily="34" charset="0"/>
              </a:rPr>
              <a:t>Who is doing what?</a:t>
            </a:r>
            <a:endParaRPr lang="en-GB" dirty="0">
              <a:latin typeface="+mj-lt"/>
              <a:ea typeface="Verdana" panose="020B0604030504040204" pitchFamily="34" charset="0"/>
              <a:cs typeface="Verdana" panose="020B0604030504040204" pitchFamily="34" charset="0"/>
            </a:endParaRPr>
          </a:p>
        </p:txBody>
      </p:sp>
      <p:sp>
        <p:nvSpPr>
          <p:cNvPr id="11" name="TextBox 10"/>
          <p:cNvSpPr txBox="1"/>
          <p:nvPr/>
        </p:nvSpPr>
        <p:spPr>
          <a:xfrm>
            <a:off x="452243" y="3166140"/>
            <a:ext cx="1568590" cy="911946"/>
          </a:xfrm>
          <a:prstGeom prst="rect">
            <a:avLst/>
          </a:prstGeom>
          <a:noFill/>
          <a:ln w="38100">
            <a:solidFill>
              <a:srgbClr val="FF0000"/>
            </a:solidFill>
          </a:ln>
        </p:spPr>
        <p:txBody>
          <a:bodyPr wrap="square" lIns="80165" tIns="40083" rIns="80165" bIns="40083" rtlCol="0">
            <a:spAutoFit/>
          </a:bodyPr>
          <a:lstStyle/>
          <a:p>
            <a:pPr algn="ctr"/>
            <a:r>
              <a:rPr lang="en-GB" dirty="0" smtClean="0">
                <a:latin typeface="+mj-lt"/>
                <a:ea typeface="Verdana" panose="020B0604030504040204" pitchFamily="34" charset="0"/>
                <a:cs typeface="Verdana" panose="020B0604030504040204" pitchFamily="34" charset="0"/>
              </a:rPr>
              <a:t>What do you want to achieve?</a:t>
            </a:r>
            <a:endParaRPr lang="en-GB" dirty="0">
              <a:latin typeface="+mj-lt"/>
              <a:ea typeface="Verdana" panose="020B0604030504040204" pitchFamily="34" charset="0"/>
              <a:cs typeface="Verdana" panose="020B0604030504040204" pitchFamily="34" charset="0"/>
            </a:endParaRPr>
          </a:p>
        </p:txBody>
      </p:sp>
      <p:sp>
        <p:nvSpPr>
          <p:cNvPr id="13" name="TextBox 12"/>
          <p:cNvSpPr txBox="1"/>
          <p:nvPr/>
        </p:nvSpPr>
        <p:spPr>
          <a:xfrm>
            <a:off x="792444" y="5115523"/>
            <a:ext cx="1161164" cy="911946"/>
          </a:xfrm>
          <a:prstGeom prst="rect">
            <a:avLst/>
          </a:prstGeom>
          <a:noFill/>
          <a:ln w="38100">
            <a:solidFill>
              <a:srgbClr val="FF0000"/>
            </a:solidFill>
          </a:ln>
        </p:spPr>
        <p:txBody>
          <a:bodyPr wrap="square" lIns="80165" tIns="40083" rIns="80165" bIns="40083" rtlCol="0">
            <a:spAutoFit/>
          </a:bodyPr>
          <a:lstStyle/>
          <a:p>
            <a:pPr algn="ctr"/>
            <a:r>
              <a:rPr lang="en-GB" dirty="0" smtClean="0">
                <a:latin typeface="+mj-lt"/>
                <a:ea typeface="Verdana" panose="020B0604030504040204" pitchFamily="34" charset="0"/>
                <a:cs typeface="Verdana" panose="020B0604030504040204" pitchFamily="34" charset="0"/>
              </a:rPr>
              <a:t>Who are your helpers?</a:t>
            </a:r>
            <a:endParaRPr lang="en-GB" dirty="0">
              <a:latin typeface="+mj-lt"/>
              <a:ea typeface="Verdana" panose="020B0604030504040204" pitchFamily="34" charset="0"/>
              <a:cs typeface="Verdana" panose="020B0604030504040204" pitchFamily="34" charset="0"/>
            </a:endParaRPr>
          </a:p>
        </p:txBody>
      </p:sp>
      <p:sp>
        <p:nvSpPr>
          <p:cNvPr id="16" name="TextBox 15"/>
          <p:cNvSpPr txBox="1"/>
          <p:nvPr/>
        </p:nvSpPr>
        <p:spPr>
          <a:xfrm>
            <a:off x="7121808" y="2390272"/>
            <a:ext cx="1772304" cy="634947"/>
          </a:xfrm>
          <a:prstGeom prst="rect">
            <a:avLst/>
          </a:prstGeom>
          <a:noFill/>
          <a:ln w="38100">
            <a:solidFill>
              <a:srgbClr val="FF0000"/>
            </a:solidFill>
          </a:ln>
        </p:spPr>
        <p:txBody>
          <a:bodyPr wrap="square" lIns="80165" tIns="40083" rIns="80165" bIns="40083" rtlCol="0">
            <a:spAutoFit/>
          </a:bodyPr>
          <a:lstStyle/>
          <a:p>
            <a:pPr algn="ctr"/>
            <a:r>
              <a:rPr lang="en-GB" dirty="0" smtClean="0">
                <a:latin typeface="+mj-lt"/>
                <a:ea typeface="Verdana" panose="020B0604030504040204" pitchFamily="34" charset="0"/>
                <a:cs typeface="Verdana" panose="020B0604030504040204" pitchFamily="34" charset="0"/>
              </a:rPr>
              <a:t>What do you need to do?</a:t>
            </a:r>
            <a:endParaRPr lang="en-GB" dirty="0">
              <a:latin typeface="+mj-lt"/>
              <a:ea typeface="Verdana" panose="020B0604030504040204" pitchFamily="34" charset="0"/>
              <a:cs typeface="Verdana" panose="020B0604030504040204" pitchFamily="34" charset="0"/>
            </a:endParaRPr>
          </a:p>
        </p:txBody>
      </p:sp>
      <p:sp>
        <p:nvSpPr>
          <p:cNvPr id="17" name="TextBox 16"/>
          <p:cNvSpPr txBox="1"/>
          <p:nvPr/>
        </p:nvSpPr>
        <p:spPr>
          <a:xfrm>
            <a:off x="7121808" y="3958128"/>
            <a:ext cx="1772304" cy="634947"/>
          </a:xfrm>
          <a:prstGeom prst="rect">
            <a:avLst/>
          </a:prstGeom>
          <a:noFill/>
          <a:ln w="38100">
            <a:solidFill>
              <a:srgbClr val="FF0000"/>
            </a:solidFill>
          </a:ln>
        </p:spPr>
        <p:txBody>
          <a:bodyPr wrap="square" lIns="80165" tIns="40083" rIns="80165" bIns="40083" rtlCol="0">
            <a:spAutoFit/>
          </a:bodyPr>
          <a:lstStyle/>
          <a:p>
            <a:pPr algn="ctr"/>
            <a:r>
              <a:rPr lang="en-GB" dirty="0" smtClean="0">
                <a:latin typeface="+mj-lt"/>
                <a:ea typeface="Verdana" panose="020B0604030504040204" pitchFamily="34" charset="0"/>
                <a:cs typeface="Verdana" panose="020B0604030504040204" pitchFamily="34" charset="0"/>
              </a:rPr>
              <a:t>What resources do you need?</a:t>
            </a:r>
            <a:endParaRPr lang="en-GB" dirty="0">
              <a:latin typeface="+mj-lt"/>
              <a:ea typeface="Verdana" panose="020B0604030504040204" pitchFamily="34" charset="0"/>
              <a:cs typeface="Verdana" panose="020B0604030504040204" pitchFamily="34" charset="0"/>
            </a:endParaRPr>
          </a:p>
        </p:txBody>
      </p:sp>
      <p:pic>
        <p:nvPicPr>
          <p:cNvPr id="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2011" y="419214"/>
            <a:ext cx="3230569" cy="573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4392672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descr="Actionaid_Logo.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4824" y="0"/>
            <a:ext cx="1693155" cy="1304936"/>
          </a:xfrm>
          <a:prstGeom prst="rect">
            <a:avLst/>
          </a:prstGeom>
        </p:spPr>
      </p:pic>
    </p:spTree>
    <p:extLst>
      <p:ext uri="{BB962C8B-B14F-4D97-AF65-F5344CB8AC3E}">
        <p14:creationId xmlns:p14="http://schemas.microsoft.com/office/powerpoint/2010/main" val="28911330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9">
      <a:dk1>
        <a:srgbClr val="000000"/>
      </a:dk1>
      <a:lt1>
        <a:sysClr val="window" lastClr="FFFFFF"/>
      </a:lt1>
      <a:dk2>
        <a:srgbClr val="EE3124"/>
      </a:dk2>
      <a:lt2>
        <a:srgbClr val="FFFFFF"/>
      </a:lt2>
      <a:accent1>
        <a:srgbClr val="000000"/>
      </a:accent1>
      <a:accent2>
        <a:srgbClr val="FFFFFF"/>
      </a:accent2>
      <a:accent3>
        <a:srgbClr val="EE3124"/>
      </a:accent3>
      <a:accent4>
        <a:srgbClr val="FFFFFF"/>
      </a:accent4>
      <a:accent5>
        <a:srgbClr val="000000"/>
      </a:accent5>
      <a:accent6>
        <a:srgbClr val="EE3124"/>
      </a:accent6>
      <a:hlink>
        <a:srgbClr val="EE3124"/>
      </a:hlink>
      <a:folHlink>
        <a:srgbClr val="EE3124"/>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03ED44379085843A6CA3E39666D8B33" ma:contentTypeVersion="0" ma:contentTypeDescription="Create a new document." ma:contentTypeScope="" ma:versionID="3522da45bd597ffee065395a0a2fdb6f">
  <xsd:schema xmlns:xsd="http://www.w3.org/2001/XMLSchema" xmlns:xs="http://www.w3.org/2001/XMLSchema" xmlns:p="http://schemas.microsoft.com/office/2006/metadata/properties" targetNamespace="http://schemas.microsoft.com/office/2006/metadata/properties" ma:root="true" ma:fieldsID="d476e8e88a7ff487aa0f9596b7fbedd8">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C71CE5E-A865-4950-8E5C-3767F884C2E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7B6F2769-7194-4217-93D3-3AF3A4742282}">
  <ds:schemaRefs>
    <ds:schemaRef ds:uri="http://schemas.openxmlformats.org/package/2006/metadata/core-properties"/>
    <ds:schemaRef ds:uri="http://schemas.microsoft.com/office/2006/documentManagement/types"/>
    <ds:schemaRef ds:uri="http://www.w3.org/XML/1998/namespace"/>
    <ds:schemaRef ds:uri="http://purl.org/dc/elements/1.1/"/>
    <ds:schemaRef ds:uri="http://schemas.microsoft.com/office/2006/metadata/properties"/>
    <ds:schemaRef ds:uri="http://schemas.microsoft.com/office/infopath/2007/PartnerControls"/>
    <ds:schemaRef ds:uri="http://purl.org/dc/terms/"/>
    <ds:schemaRef ds:uri="http://purl.org/dc/dcmitype/"/>
  </ds:schemaRefs>
</ds:datastoreItem>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FNEMasterTemplateForThemePreview.pptx</Template>
  <TotalTime>639</TotalTime>
  <Words>677</Words>
  <Application>Microsoft Office PowerPoint</Application>
  <PresentationFormat>On-screen Show (4:3)</PresentationFormat>
  <Paragraphs>99</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Daniel Wardle</cp:lastModifiedBy>
  <cp:revision>113</cp:revision>
  <dcterms:created xsi:type="dcterms:W3CDTF">2010-04-12T23:12:02Z</dcterms:created>
  <dcterms:modified xsi:type="dcterms:W3CDTF">2017-01-19T17:13:41Z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0x010100103ED44379085843A6CA3E39666D8B33</vt:lpwstr>
  </property>
</Properties>
</file>