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C2C7"/>
    <a:srgbClr val="5467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494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2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07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9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192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8" y="2469622"/>
            <a:ext cx="5915025" cy="412062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8" y="6629226"/>
            <a:ext cx="5915025" cy="21669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29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2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3" y="527404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7"/>
            <a:ext cx="2901255" cy="11900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7"/>
            <a:ext cx="2915543" cy="11900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24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05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60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426281"/>
            <a:ext cx="3471863" cy="70396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49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660400"/>
            <a:ext cx="2211883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5" y="1426281"/>
            <a:ext cx="3471863" cy="7039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2971800"/>
            <a:ext cx="2211883" cy="55056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958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44B7D-6F47-4E61-83F6-0C2D86F20146}" type="datetimeFigureOut">
              <a:rPr lang="en-GB" smtClean="0"/>
              <a:t>23/02/2016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96E22-9873-4FB1-8931-37513EF2F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25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10320" y="9536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SmithyXT-Regular" pitchFamily="50" charset="0"/>
              </a:rPr>
              <a:t>Name……………………………………………      Date…...………………….</a:t>
            </a:r>
            <a:endParaRPr lang="en-GB" dirty="0">
              <a:latin typeface="SmithyXT-Regular" pitchFamily="50" charset="0"/>
            </a:endParaRPr>
          </a:p>
        </p:txBody>
      </p:sp>
      <p:pic>
        <p:nvPicPr>
          <p:cNvPr id="1026" name="Picture 2" descr="Action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95" y="442398"/>
            <a:ext cx="6648450" cy="882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42"/>
          <a:stretch/>
        </p:blipFill>
        <p:spPr>
          <a:xfrm>
            <a:off x="177796" y="0"/>
            <a:ext cx="1884817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70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10320" y="9536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SmithyXT-Regular" pitchFamily="50" charset="0"/>
              </a:rPr>
              <a:t>Name……………………………………………      Date…...………………….</a:t>
            </a:r>
            <a:endParaRPr lang="en-GB" dirty="0">
              <a:latin typeface="SmithyXT-Regular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42"/>
          <a:stretch/>
        </p:blipFill>
        <p:spPr>
          <a:xfrm>
            <a:off x="177797" y="0"/>
            <a:ext cx="1884817" cy="1320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6136">
            <a:off x="2752726" y="1414461"/>
            <a:ext cx="3713162" cy="44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21385">
            <a:off x="2751706" y="5224462"/>
            <a:ext cx="3713162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31058">
            <a:off x="598487" y="4531088"/>
            <a:ext cx="3713163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331058">
            <a:off x="731838" y="583599"/>
            <a:ext cx="3713163" cy="448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02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anana leaf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97" y="1211265"/>
            <a:ext cx="1835089" cy="792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075" name="Picture 3" descr="Banana leaf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0" y="1222377"/>
            <a:ext cx="1835090" cy="792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3076" name="Picture 4" descr="Banana leaf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47" y="1219202"/>
            <a:ext cx="1835089" cy="792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10320" y="9536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SmithyXT-Regular" pitchFamily="50" charset="0"/>
              </a:rPr>
              <a:t>Name……………………………………………      Date…...………………….</a:t>
            </a:r>
            <a:endParaRPr lang="en-GB" dirty="0">
              <a:latin typeface="SmithyXT-Regular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42"/>
          <a:stretch/>
        </p:blipFill>
        <p:spPr>
          <a:xfrm>
            <a:off x="177797" y="0"/>
            <a:ext cx="1884817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58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ana leaf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" r="3323" b="4312"/>
          <a:stretch>
            <a:fillRect/>
          </a:stretch>
        </p:blipFill>
        <p:spPr bwMode="auto">
          <a:xfrm>
            <a:off x="463553" y="800100"/>
            <a:ext cx="5670550" cy="252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4099" name="Picture 3" descr="Banana leaf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" r="3323" b="4312"/>
          <a:stretch>
            <a:fillRect/>
          </a:stretch>
        </p:blipFill>
        <p:spPr bwMode="auto">
          <a:xfrm>
            <a:off x="387352" y="3627438"/>
            <a:ext cx="5669152" cy="252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4100" name="Picture 4" descr="Banana leaf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" r="3323" b="4312"/>
          <a:stretch>
            <a:fillRect/>
          </a:stretch>
        </p:blipFill>
        <p:spPr bwMode="auto">
          <a:xfrm>
            <a:off x="574678" y="6632575"/>
            <a:ext cx="5670550" cy="2528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10320" y="9536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SmithyXT-Regular" pitchFamily="50" charset="0"/>
              </a:rPr>
              <a:t>Name……………………………………………      Date…...………………….</a:t>
            </a:r>
            <a:endParaRPr lang="en-GB" dirty="0">
              <a:latin typeface="SmithyXT-Regular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42"/>
          <a:stretch/>
        </p:blipFill>
        <p:spPr>
          <a:xfrm>
            <a:off x="177797" y="0"/>
            <a:ext cx="1884817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2055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E9A93EE1-D4FC-4239-98C3-414CBA317A31}" vid="{3197753E-6ED7-4D89-96C3-48E3E8E7E12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777</TotalTime>
  <Words>16</Words>
  <Application>Microsoft Office PowerPoint</Application>
  <PresentationFormat>A4 Paper (210x297 mm)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</vt:lpstr>
      <vt:lpstr>PowerPoint Presentation</vt:lpstr>
      <vt:lpstr>PowerPoint Presentation</vt:lpstr>
      <vt:lpstr>PowerPoint Presentation</vt:lpstr>
      <vt:lpstr>PowerPoint Presentation</vt:lpstr>
    </vt:vector>
  </TitlesOfParts>
  <Company>ActionAid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Wardle</dc:creator>
  <cp:lastModifiedBy>Daniel Wardle</cp:lastModifiedBy>
  <cp:revision>44</cp:revision>
  <dcterms:created xsi:type="dcterms:W3CDTF">2016-01-13T10:33:45Z</dcterms:created>
  <dcterms:modified xsi:type="dcterms:W3CDTF">2016-02-23T16:19:30Z</dcterms:modified>
</cp:coreProperties>
</file>