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8" r:id="rId16"/>
    <p:sldId id="275" r:id="rId17"/>
    <p:sldId id="279" r:id="rId18"/>
    <p:sldId id="280" r:id="rId19"/>
    <p:sldId id="281" r:id="rId20"/>
    <p:sldId id="276" r:id="rId21"/>
  </p:sldIdLst>
  <p:sldSz cx="9144000" cy="6858000" type="screen4x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15">
          <p15:clr>
            <a:srgbClr val="A4A3A4"/>
          </p15:clr>
        </p15:guide>
        <p15:guide id="2" orient="horz" pos="1214">
          <p15:clr>
            <a:srgbClr val="A4A3A4"/>
          </p15:clr>
        </p15:guide>
        <p15:guide id="3" orient="horz" pos="1625">
          <p15:clr>
            <a:srgbClr val="A4A3A4"/>
          </p15:clr>
        </p15:guide>
        <p15:guide id="4" pos="5442">
          <p15:clr>
            <a:srgbClr val="A4A3A4"/>
          </p15:clr>
        </p15:guide>
        <p15:guide id="5" pos="2721">
          <p15:clr>
            <a:srgbClr val="A4A3A4"/>
          </p15:clr>
        </p15:guide>
        <p15:guide id="6" pos="318">
          <p15:clr>
            <a:srgbClr val="A4A3A4"/>
          </p15:clr>
        </p15:guide>
        <p15:guide id="7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A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9" autoAdjust="0"/>
    <p:restoredTop sz="56410" autoAdjust="0"/>
  </p:normalViewPr>
  <p:slideViewPr>
    <p:cSldViewPr snapToGrid="0" snapToObjects="1">
      <p:cViewPr varScale="1">
        <p:scale>
          <a:sx n="56" d="100"/>
          <a:sy n="56" d="100"/>
        </p:scale>
        <p:origin x="-1608" y="-90"/>
      </p:cViewPr>
      <p:guideLst>
        <p:guide orient="horz" pos="4015"/>
        <p:guide orient="horz" pos="1214"/>
        <p:guide orient="horz" pos="1625"/>
        <p:guide pos="5442"/>
        <p:guide pos="2721"/>
        <p:guide pos="318"/>
        <p:guide pos="2881"/>
      </p:guideLst>
    </p:cSldViewPr>
  </p:slideViewPr>
  <p:outlineViewPr>
    <p:cViewPr>
      <p:scale>
        <a:sx n="33" d="100"/>
        <a:sy n="33" d="100"/>
      </p:scale>
      <p:origin x="0" y="-41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E2A1E8-7778-4EA3-A872-40B10B46F9D5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A946AF4D-DA08-4428-BEBA-E4DEEDA68ADE}">
      <dgm:prSet phldrT="[Text]" custT="1"/>
      <dgm:spPr/>
      <dgm:t>
        <a:bodyPr/>
        <a:lstStyle/>
        <a:p>
          <a:r>
            <a:rPr lang="en-GB" sz="1600" b="1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Example</a:t>
          </a:r>
          <a:r>
            <a:rPr lang="en-GB" sz="1600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; Christine was made to have female genital mutilation when she was 15-years-old</a:t>
          </a:r>
          <a:endParaRPr lang="en-GB" sz="1600" dirty="0">
            <a:latin typeface="+mj-lt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EA5AA32-58AC-419D-BEA2-39FA2895CEDC}" type="parTrans" cxnId="{3E5E1492-0917-46C3-82C4-3AF8E72DF0F7}">
      <dgm:prSet/>
      <dgm:spPr/>
      <dgm:t>
        <a:bodyPr/>
        <a:lstStyle/>
        <a:p>
          <a:endParaRPr lang="en-GB"/>
        </a:p>
      </dgm:t>
    </dgm:pt>
    <dgm:pt modelId="{2C57BA7E-F60E-46E4-96C9-E5D25D4D54DA}" type="sibTrans" cxnId="{3E5E1492-0917-46C3-82C4-3AF8E72DF0F7}">
      <dgm:prSet/>
      <dgm:spPr/>
      <dgm:t>
        <a:bodyPr/>
        <a:lstStyle/>
        <a:p>
          <a:endParaRPr lang="en-GB"/>
        </a:p>
      </dgm:t>
    </dgm:pt>
    <dgm:pt modelId="{44ECC5E1-EBD3-48C3-A7DD-44326612318E}">
      <dgm:prSet phldrT="[Text]"/>
      <dgm:spPr/>
      <dgm:t>
        <a:bodyPr/>
        <a:lstStyle/>
        <a:p>
          <a:endParaRPr lang="en-GB" dirty="0"/>
        </a:p>
      </dgm:t>
    </dgm:pt>
    <dgm:pt modelId="{9B67DD02-D854-4F73-911E-018DA14514A0}" type="parTrans" cxnId="{965631FF-BDF3-48D0-99A8-09BEB173A21F}">
      <dgm:prSet/>
      <dgm:spPr/>
      <dgm:t>
        <a:bodyPr/>
        <a:lstStyle/>
        <a:p>
          <a:endParaRPr lang="en-GB" dirty="0"/>
        </a:p>
      </dgm:t>
    </dgm:pt>
    <dgm:pt modelId="{B0366B9F-7694-46C9-B843-64A018BAA455}" type="sibTrans" cxnId="{965631FF-BDF3-48D0-99A8-09BEB173A21F}">
      <dgm:prSet/>
      <dgm:spPr/>
      <dgm:t>
        <a:bodyPr/>
        <a:lstStyle/>
        <a:p>
          <a:endParaRPr lang="en-GB"/>
        </a:p>
      </dgm:t>
    </dgm:pt>
    <dgm:pt modelId="{DA62D22D-FFFC-44F4-A68E-B8A29972AE61}">
      <dgm:prSet phldrT="[Text]"/>
      <dgm:spPr/>
      <dgm:t>
        <a:bodyPr/>
        <a:lstStyle/>
        <a:p>
          <a:endParaRPr lang="en-GB" dirty="0"/>
        </a:p>
      </dgm:t>
    </dgm:pt>
    <dgm:pt modelId="{ABDC1C66-8AD9-4EA0-A82E-07187CEE22F2}" type="parTrans" cxnId="{3101D541-7610-4D3E-8A3E-B1D12D4676C4}">
      <dgm:prSet/>
      <dgm:spPr/>
      <dgm:t>
        <a:bodyPr/>
        <a:lstStyle/>
        <a:p>
          <a:endParaRPr lang="en-GB" dirty="0"/>
        </a:p>
      </dgm:t>
    </dgm:pt>
    <dgm:pt modelId="{DAC6DCEF-849E-47DF-95F5-49CB660F1BE4}" type="sibTrans" cxnId="{3101D541-7610-4D3E-8A3E-B1D12D4676C4}">
      <dgm:prSet/>
      <dgm:spPr/>
      <dgm:t>
        <a:bodyPr/>
        <a:lstStyle/>
        <a:p>
          <a:endParaRPr lang="en-GB"/>
        </a:p>
      </dgm:t>
    </dgm:pt>
    <dgm:pt modelId="{C2BDE64B-B39C-43F1-A50A-704C45DD8238}">
      <dgm:prSet phldrT="[Text]"/>
      <dgm:spPr/>
      <dgm:t>
        <a:bodyPr/>
        <a:lstStyle/>
        <a:p>
          <a:endParaRPr lang="en-GB" dirty="0"/>
        </a:p>
      </dgm:t>
    </dgm:pt>
    <dgm:pt modelId="{1854372B-50DC-4851-AE34-B959063E4BC1}" type="sibTrans" cxnId="{D1DDC3FC-F25D-42AF-9F7A-A628DE7098CA}">
      <dgm:prSet/>
      <dgm:spPr/>
      <dgm:t>
        <a:bodyPr/>
        <a:lstStyle/>
        <a:p>
          <a:endParaRPr lang="en-GB"/>
        </a:p>
      </dgm:t>
    </dgm:pt>
    <dgm:pt modelId="{61AA1F4E-C7A2-44BE-8325-D358F99AEBC8}" type="parTrans" cxnId="{D1DDC3FC-F25D-42AF-9F7A-A628DE7098CA}">
      <dgm:prSet/>
      <dgm:spPr/>
      <dgm:t>
        <a:bodyPr/>
        <a:lstStyle/>
        <a:p>
          <a:endParaRPr lang="en-GB" dirty="0"/>
        </a:p>
      </dgm:t>
    </dgm:pt>
    <dgm:pt modelId="{EC512D7F-73C2-49D8-A0E7-20CBFA59B2A5}">
      <dgm:prSet/>
      <dgm:spPr/>
      <dgm:t>
        <a:bodyPr/>
        <a:lstStyle/>
        <a:p>
          <a:endParaRPr lang="en-GB" dirty="0"/>
        </a:p>
      </dgm:t>
    </dgm:pt>
    <dgm:pt modelId="{39030FD0-9B18-4C13-A332-9DF3F32F0010}" type="parTrans" cxnId="{8A62CD83-57E4-4B8B-8EB8-9B1D48F21EF3}">
      <dgm:prSet/>
      <dgm:spPr/>
      <dgm:t>
        <a:bodyPr/>
        <a:lstStyle/>
        <a:p>
          <a:endParaRPr lang="en-GB" dirty="0"/>
        </a:p>
      </dgm:t>
    </dgm:pt>
    <dgm:pt modelId="{63B8DB26-CF84-46F2-880A-D2CDB65DD9F5}" type="sibTrans" cxnId="{8A62CD83-57E4-4B8B-8EB8-9B1D48F21EF3}">
      <dgm:prSet/>
      <dgm:spPr/>
      <dgm:t>
        <a:bodyPr/>
        <a:lstStyle/>
        <a:p>
          <a:endParaRPr lang="en-GB"/>
        </a:p>
      </dgm:t>
    </dgm:pt>
    <dgm:pt modelId="{0521CBD4-4EF8-4217-8C2F-0EEF75EDDF71}">
      <dgm:prSet phldrT="[Text]"/>
      <dgm:spPr/>
      <dgm:t>
        <a:bodyPr/>
        <a:lstStyle/>
        <a:p>
          <a:endParaRPr lang="en-GB" dirty="0"/>
        </a:p>
      </dgm:t>
    </dgm:pt>
    <dgm:pt modelId="{932815DA-059E-4189-A7B0-FB9C265EB421}" type="sibTrans" cxnId="{0F9E54DB-2C49-4486-A670-66C75C837768}">
      <dgm:prSet/>
      <dgm:spPr/>
      <dgm:t>
        <a:bodyPr/>
        <a:lstStyle/>
        <a:p>
          <a:endParaRPr lang="en-GB"/>
        </a:p>
      </dgm:t>
    </dgm:pt>
    <dgm:pt modelId="{368419BB-1D5A-43CF-A761-02A6D6C92D7D}" type="parTrans" cxnId="{0F9E54DB-2C49-4486-A670-66C75C837768}">
      <dgm:prSet/>
      <dgm:spPr/>
      <dgm:t>
        <a:bodyPr/>
        <a:lstStyle/>
        <a:p>
          <a:endParaRPr lang="en-GB" dirty="0"/>
        </a:p>
      </dgm:t>
    </dgm:pt>
    <dgm:pt modelId="{0F20A54F-4B78-420F-B18F-7520E7932612}">
      <dgm:prSet/>
      <dgm:spPr/>
      <dgm:t>
        <a:bodyPr/>
        <a:lstStyle/>
        <a:p>
          <a:endParaRPr lang="en-GB" dirty="0"/>
        </a:p>
      </dgm:t>
    </dgm:pt>
    <dgm:pt modelId="{F0EE9174-85DD-4CD6-A3D1-0BE80599F54F}" type="parTrans" cxnId="{BBBF223B-3A13-4366-81B1-8FBC90F907A7}">
      <dgm:prSet/>
      <dgm:spPr/>
      <dgm:t>
        <a:bodyPr/>
        <a:lstStyle/>
        <a:p>
          <a:endParaRPr lang="en-GB" dirty="0"/>
        </a:p>
      </dgm:t>
    </dgm:pt>
    <dgm:pt modelId="{1277FD3E-4C3A-4A84-8B9A-5CAC8D1DD016}" type="sibTrans" cxnId="{BBBF223B-3A13-4366-81B1-8FBC90F907A7}">
      <dgm:prSet/>
      <dgm:spPr/>
      <dgm:t>
        <a:bodyPr/>
        <a:lstStyle/>
        <a:p>
          <a:endParaRPr lang="en-GB"/>
        </a:p>
      </dgm:t>
    </dgm:pt>
    <dgm:pt modelId="{A93992CB-64FE-415E-8464-03DDD51C4F7B}">
      <dgm:prSet/>
      <dgm:spPr/>
      <dgm:t>
        <a:bodyPr/>
        <a:lstStyle/>
        <a:p>
          <a:endParaRPr lang="en-GB" dirty="0"/>
        </a:p>
      </dgm:t>
    </dgm:pt>
    <dgm:pt modelId="{6144D61B-D30F-437A-8326-E73120BBDBD7}" type="parTrans" cxnId="{9CACB0AE-5095-45CC-9453-F0F1FBA11122}">
      <dgm:prSet/>
      <dgm:spPr/>
      <dgm:t>
        <a:bodyPr/>
        <a:lstStyle/>
        <a:p>
          <a:endParaRPr lang="en-GB" dirty="0"/>
        </a:p>
      </dgm:t>
    </dgm:pt>
    <dgm:pt modelId="{8DC4DA8D-522C-48F4-9255-55CB76128991}" type="sibTrans" cxnId="{9CACB0AE-5095-45CC-9453-F0F1FBA11122}">
      <dgm:prSet/>
      <dgm:spPr/>
      <dgm:t>
        <a:bodyPr/>
        <a:lstStyle/>
        <a:p>
          <a:endParaRPr lang="en-GB"/>
        </a:p>
      </dgm:t>
    </dgm:pt>
    <dgm:pt modelId="{B6B79DA7-CF0E-4E56-BEE8-86096EC4055C}">
      <dgm:prSet/>
      <dgm:spPr/>
      <dgm:t>
        <a:bodyPr/>
        <a:lstStyle/>
        <a:p>
          <a:endParaRPr lang="en-GB" dirty="0"/>
        </a:p>
      </dgm:t>
    </dgm:pt>
    <dgm:pt modelId="{608E8F93-9B06-4E69-9D3C-1B495D6E0C17}" type="parTrans" cxnId="{D21C0BF6-04CC-4905-AC52-ADEAC38CB09C}">
      <dgm:prSet/>
      <dgm:spPr/>
      <dgm:t>
        <a:bodyPr/>
        <a:lstStyle/>
        <a:p>
          <a:endParaRPr lang="en-GB" dirty="0"/>
        </a:p>
      </dgm:t>
    </dgm:pt>
    <dgm:pt modelId="{D497ED02-4CC3-435B-B430-DE12030E62AF}" type="sibTrans" cxnId="{D21C0BF6-04CC-4905-AC52-ADEAC38CB09C}">
      <dgm:prSet/>
      <dgm:spPr/>
      <dgm:t>
        <a:bodyPr/>
        <a:lstStyle/>
        <a:p>
          <a:endParaRPr lang="en-GB"/>
        </a:p>
      </dgm:t>
    </dgm:pt>
    <dgm:pt modelId="{B0B323B4-0C23-4DAC-B4D0-55C5740E39B8}">
      <dgm:prSet/>
      <dgm:spPr/>
      <dgm:t>
        <a:bodyPr/>
        <a:lstStyle/>
        <a:p>
          <a:endParaRPr lang="en-GB" dirty="0"/>
        </a:p>
      </dgm:t>
    </dgm:pt>
    <dgm:pt modelId="{3C647DEF-3B18-4C02-B857-FD413E1A9616}" type="parTrans" cxnId="{DF4D48F1-B1C6-4A3A-A328-C9BAB96776B5}">
      <dgm:prSet/>
      <dgm:spPr/>
      <dgm:t>
        <a:bodyPr/>
        <a:lstStyle/>
        <a:p>
          <a:endParaRPr lang="en-GB" dirty="0"/>
        </a:p>
      </dgm:t>
    </dgm:pt>
    <dgm:pt modelId="{CB1C31F0-6317-4043-9105-58353876D6EC}" type="sibTrans" cxnId="{DF4D48F1-B1C6-4A3A-A328-C9BAB96776B5}">
      <dgm:prSet/>
      <dgm:spPr/>
      <dgm:t>
        <a:bodyPr/>
        <a:lstStyle/>
        <a:p>
          <a:endParaRPr lang="en-GB"/>
        </a:p>
      </dgm:t>
    </dgm:pt>
    <dgm:pt modelId="{8A7B3937-1AA0-4AE0-BE8C-55F59535E097}" type="pres">
      <dgm:prSet presAssocID="{01E2A1E8-7778-4EA3-A872-40B10B46F9D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766DBE7-25E5-46D8-81B5-FB84F9A7C10A}" type="pres">
      <dgm:prSet presAssocID="{A946AF4D-DA08-4428-BEBA-E4DEEDA68ADE}" presName="root1" presStyleCnt="0"/>
      <dgm:spPr/>
    </dgm:pt>
    <dgm:pt modelId="{3D15DCE8-B8D2-4658-966F-D098AAE97A46}" type="pres">
      <dgm:prSet presAssocID="{A946AF4D-DA08-4428-BEBA-E4DEEDA68ADE}" presName="LevelOneTextNode" presStyleLbl="node0" presStyleIdx="0" presStyleCnt="1" custScaleX="55994" custScaleY="119942" custLinFactNeighborX="-55666" custLinFactNeighborY="-2492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773121-AFE1-49BE-B2A4-5EA8F2B3789F}" type="pres">
      <dgm:prSet presAssocID="{A946AF4D-DA08-4428-BEBA-E4DEEDA68ADE}" presName="level2hierChild" presStyleCnt="0"/>
      <dgm:spPr/>
    </dgm:pt>
    <dgm:pt modelId="{DB558FB8-0948-4C80-A537-111BBA9B5091}" type="pres">
      <dgm:prSet presAssocID="{9B67DD02-D854-4F73-911E-018DA14514A0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A2D01099-A464-43E4-9FB0-9708BC499457}" type="pres">
      <dgm:prSet presAssocID="{9B67DD02-D854-4F73-911E-018DA14514A0}" presName="connTx" presStyleLbl="parChTrans1D2" presStyleIdx="0" presStyleCnt="3"/>
      <dgm:spPr/>
      <dgm:t>
        <a:bodyPr/>
        <a:lstStyle/>
        <a:p>
          <a:endParaRPr lang="en-GB"/>
        </a:p>
      </dgm:t>
    </dgm:pt>
    <dgm:pt modelId="{E1376074-F682-49B1-B329-CF8A7BCE16C4}" type="pres">
      <dgm:prSet presAssocID="{44ECC5E1-EBD3-48C3-A7DD-44326612318E}" presName="root2" presStyleCnt="0"/>
      <dgm:spPr/>
    </dgm:pt>
    <dgm:pt modelId="{AC6D0F06-ECCA-466B-A9BA-E7D043F35B79}" type="pres">
      <dgm:prSet presAssocID="{44ECC5E1-EBD3-48C3-A7DD-44326612318E}" presName="LevelTwoTextNode" presStyleLbl="node2" presStyleIdx="0" presStyleCnt="3" custScaleX="56302" custScaleY="64535" custLinFactNeighborX="-79528" custLinFactNeighborY="-999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B95F0BF-08F6-4846-90D3-5257780B83C2}" type="pres">
      <dgm:prSet presAssocID="{44ECC5E1-EBD3-48C3-A7DD-44326612318E}" presName="level3hierChild" presStyleCnt="0"/>
      <dgm:spPr/>
    </dgm:pt>
    <dgm:pt modelId="{57026942-1543-4046-BD02-FE204D12DAF1}" type="pres">
      <dgm:prSet presAssocID="{61AA1F4E-C7A2-44BE-8325-D358F99AEBC8}" presName="conn2-1" presStyleLbl="parChTrans1D3" presStyleIdx="0" presStyleCnt="6"/>
      <dgm:spPr/>
      <dgm:t>
        <a:bodyPr/>
        <a:lstStyle/>
        <a:p>
          <a:endParaRPr lang="en-GB"/>
        </a:p>
      </dgm:t>
    </dgm:pt>
    <dgm:pt modelId="{F29A5936-A3E1-40A5-8234-2776C2EBC73B}" type="pres">
      <dgm:prSet presAssocID="{61AA1F4E-C7A2-44BE-8325-D358F99AEBC8}" presName="connTx" presStyleLbl="parChTrans1D3" presStyleIdx="0" presStyleCnt="6"/>
      <dgm:spPr/>
      <dgm:t>
        <a:bodyPr/>
        <a:lstStyle/>
        <a:p>
          <a:endParaRPr lang="en-GB"/>
        </a:p>
      </dgm:t>
    </dgm:pt>
    <dgm:pt modelId="{4EFC5475-3771-4E30-8374-C3884794003C}" type="pres">
      <dgm:prSet presAssocID="{C2BDE64B-B39C-43F1-A50A-704C45DD8238}" presName="root2" presStyleCnt="0"/>
      <dgm:spPr/>
    </dgm:pt>
    <dgm:pt modelId="{9CE2D30B-308E-4E91-8C9B-30A7B8937701}" type="pres">
      <dgm:prSet presAssocID="{C2BDE64B-B39C-43F1-A50A-704C45DD8238}" presName="LevelTwoTextNode" presStyleLbl="node3" presStyleIdx="0" presStyleCnt="6" custScaleX="48895" custScaleY="53795" custLinFactNeighborX="-15799" custLinFactNeighborY="915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44E9DE-C282-4C45-81CF-5C06DBE50448}" type="pres">
      <dgm:prSet presAssocID="{C2BDE64B-B39C-43F1-A50A-704C45DD8238}" presName="level3hierChild" presStyleCnt="0"/>
      <dgm:spPr/>
    </dgm:pt>
    <dgm:pt modelId="{685C8B99-CF10-4311-8CE5-957C188BD5C6}" type="pres">
      <dgm:prSet presAssocID="{F0EE9174-85DD-4CD6-A3D1-0BE80599F54F}" presName="conn2-1" presStyleLbl="parChTrans1D3" presStyleIdx="1" presStyleCnt="6"/>
      <dgm:spPr/>
      <dgm:t>
        <a:bodyPr/>
        <a:lstStyle/>
        <a:p>
          <a:endParaRPr lang="en-GB"/>
        </a:p>
      </dgm:t>
    </dgm:pt>
    <dgm:pt modelId="{D1691660-EB8E-4F70-919B-7EDCBC158ACA}" type="pres">
      <dgm:prSet presAssocID="{F0EE9174-85DD-4CD6-A3D1-0BE80599F54F}" presName="connTx" presStyleLbl="parChTrans1D3" presStyleIdx="1" presStyleCnt="6"/>
      <dgm:spPr/>
      <dgm:t>
        <a:bodyPr/>
        <a:lstStyle/>
        <a:p>
          <a:endParaRPr lang="en-GB"/>
        </a:p>
      </dgm:t>
    </dgm:pt>
    <dgm:pt modelId="{E61060AB-47AA-431B-9185-3863F5B49CAF}" type="pres">
      <dgm:prSet presAssocID="{0F20A54F-4B78-420F-B18F-7520E7932612}" presName="root2" presStyleCnt="0"/>
      <dgm:spPr/>
    </dgm:pt>
    <dgm:pt modelId="{2F698D6B-43AD-47CD-AB84-76C959CA5769}" type="pres">
      <dgm:prSet presAssocID="{0F20A54F-4B78-420F-B18F-7520E7932612}" presName="LevelTwoTextNode" presStyleLbl="node3" presStyleIdx="1" presStyleCnt="6" custScaleX="49575" custScaleY="56407" custLinFactNeighborX="37921" custLinFactNeighborY="106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55FF103-4836-40BB-9D0E-5543F0202C17}" type="pres">
      <dgm:prSet presAssocID="{0F20A54F-4B78-420F-B18F-7520E7932612}" presName="level3hierChild" presStyleCnt="0"/>
      <dgm:spPr/>
    </dgm:pt>
    <dgm:pt modelId="{8C05F4E7-1050-4F55-9720-93965F68DA1A}" type="pres">
      <dgm:prSet presAssocID="{ABDC1C66-8AD9-4EA0-A82E-07187CEE22F2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0476659D-45D8-4364-A817-295C207A5466}" type="pres">
      <dgm:prSet presAssocID="{ABDC1C66-8AD9-4EA0-A82E-07187CEE22F2}" presName="connTx" presStyleLbl="parChTrans1D2" presStyleIdx="1" presStyleCnt="3"/>
      <dgm:spPr/>
      <dgm:t>
        <a:bodyPr/>
        <a:lstStyle/>
        <a:p>
          <a:endParaRPr lang="en-GB"/>
        </a:p>
      </dgm:t>
    </dgm:pt>
    <dgm:pt modelId="{EF6DEBFF-5FF8-4F0F-9C2E-BFF9E74BC6A8}" type="pres">
      <dgm:prSet presAssocID="{DA62D22D-FFFC-44F4-A68E-B8A29972AE61}" presName="root2" presStyleCnt="0"/>
      <dgm:spPr/>
    </dgm:pt>
    <dgm:pt modelId="{E76BE7F3-2D45-4972-ACF4-2CC743CF056F}" type="pres">
      <dgm:prSet presAssocID="{DA62D22D-FFFC-44F4-A68E-B8A29972AE61}" presName="LevelTwoTextNode" presStyleLbl="node2" presStyleIdx="1" presStyleCnt="3" custScaleX="57639" custScaleY="70226" custLinFactNeighborX="-80435" custLinFactNeighborY="-2588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4387F9-2D43-45E2-AD79-8A5D79D1A9EB}" type="pres">
      <dgm:prSet presAssocID="{DA62D22D-FFFC-44F4-A68E-B8A29972AE61}" presName="level3hierChild" presStyleCnt="0"/>
      <dgm:spPr/>
    </dgm:pt>
    <dgm:pt modelId="{1A04BB8C-AF25-40AC-B49B-DF2E3A739AFA}" type="pres">
      <dgm:prSet presAssocID="{368419BB-1D5A-43CF-A761-02A6D6C92D7D}" presName="conn2-1" presStyleLbl="parChTrans1D3" presStyleIdx="2" presStyleCnt="6"/>
      <dgm:spPr/>
      <dgm:t>
        <a:bodyPr/>
        <a:lstStyle/>
        <a:p>
          <a:endParaRPr lang="en-GB"/>
        </a:p>
      </dgm:t>
    </dgm:pt>
    <dgm:pt modelId="{787461B2-569C-40CD-B082-106DB7A44CC3}" type="pres">
      <dgm:prSet presAssocID="{368419BB-1D5A-43CF-A761-02A6D6C92D7D}" presName="connTx" presStyleLbl="parChTrans1D3" presStyleIdx="2" presStyleCnt="6"/>
      <dgm:spPr/>
      <dgm:t>
        <a:bodyPr/>
        <a:lstStyle/>
        <a:p>
          <a:endParaRPr lang="en-GB"/>
        </a:p>
      </dgm:t>
    </dgm:pt>
    <dgm:pt modelId="{82F4BA7E-D840-4EB7-8600-2D254F948EFA}" type="pres">
      <dgm:prSet presAssocID="{0521CBD4-4EF8-4217-8C2F-0EEF75EDDF71}" presName="root2" presStyleCnt="0"/>
      <dgm:spPr/>
    </dgm:pt>
    <dgm:pt modelId="{B8048C4A-A9C1-442A-AD99-89C589776495}" type="pres">
      <dgm:prSet presAssocID="{0521CBD4-4EF8-4217-8C2F-0EEF75EDDF71}" presName="LevelTwoTextNode" presStyleLbl="node3" presStyleIdx="2" presStyleCnt="6" custScaleX="48212" custScaleY="54252" custLinFactNeighborX="-15485" custLinFactNeighborY="-416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F11590-5628-45E6-B4B2-CFBA1C01051B}" type="pres">
      <dgm:prSet presAssocID="{0521CBD4-4EF8-4217-8C2F-0EEF75EDDF71}" presName="level3hierChild" presStyleCnt="0"/>
      <dgm:spPr/>
    </dgm:pt>
    <dgm:pt modelId="{BF853307-39D9-49F2-8A98-EBE58297C62F}" type="pres">
      <dgm:prSet presAssocID="{6144D61B-D30F-437A-8326-E73120BBDBD7}" presName="conn2-1" presStyleLbl="parChTrans1D3" presStyleIdx="3" presStyleCnt="6"/>
      <dgm:spPr/>
      <dgm:t>
        <a:bodyPr/>
        <a:lstStyle/>
        <a:p>
          <a:endParaRPr lang="en-GB"/>
        </a:p>
      </dgm:t>
    </dgm:pt>
    <dgm:pt modelId="{7A17DD3A-AD9F-4E13-BE42-1C0561ED5451}" type="pres">
      <dgm:prSet presAssocID="{6144D61B-D30F-437A-8326-E73120BBDBD7}" presName="connTx" presStyleLbl="parChTrans1D3" presStyleIdx="3" presStyleCnt="6"/>
      <dgm:spPr/>
      <dgm:t>
        <a:bodyPr/>
        <a:lstStyle/>
        <a:p>
          <a:endParaRPr lang="en-GB"/>
        </a:p>
      </dgm:t>
    </dgm:pt>
    <dgm:pt modelId="{B214DB70-A5BA-4680-968B-4A61B121D058}" type="pres">
      <dgm:prSet presAssocID="{A93992CB-64FE-415E-8464-03DDD51C4F7B}" presName="root2" presStyleCnt="0"/>
      <dgm:spPr/>
    </dgm:pt>
    <dgm:pt modelId="{CFD4D96A-06E5-4318-99B2-D4B9E98E5091}" type="pres">
      <dgm:prSet presAssocID="{A93992CB-64FE-415E-8464-03DDD51C4F7B}" presName="LevelTwoTextNode" presStyleLbl="node3" presStyleIdx="3" presStyleCnt="6" custScaleX="50078" custScaleY="51960" custLinFactNeighborX="36351" custLinFactNeighborY="-106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ECE278-508D-4879-800C-88A99F591C93}" type="pres">
      <dgm:prSet presAssocID="{A93992CB-64FE-415E-8464-03DDD51C4F7B}" presName="level3hierChild" presStyleCnt="0"/>
      <dgm:spPr/>
    </dgm:pt>
    <dgm:pt modelId="{B0B18A56-14AF-40C5-874C-ACD10A1FB4DA}" type="pres">
      <dgm:prSet presAssocID="{39030FD0-9B18-4C13-A332-9DF3F32F0010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B5FF4EEE-8129-4ACB-BF01-7AB6F752D12F}" type="pres">
      <dgm:prSet presAssocID="{39030FD0-9B18-4C13-A332-9DF3F32F0010}" presName="connTx" presStyleLbl="parChTrans1D2" presStyleIdx="2" presStyleCnt="3"/>
      <dgm:spPr/>
      <dgm:t>
        <a:bodyPr/>
        <a:lstStyle/>
        <a:p>
          <a:endParaRPr lang="en-GB"/>
        </a:p>
      </dgm:t>
    </dgm:pt>
    <dgm:pt modelId="{BFB1CB6A-BEE0-4D40-82C4-3207B3957644}" type="pres">
      <dgm:prSet presAssocID="{EC512D7F-73C2-49D8-A0E7-20CBFA59B2A5}" presName="root2" presStyleCnt="0"/>
      <dgm:spPr/>
    </dgm:pt>
    <dgm:pt modelId="{A0C5ED8C-7E09-4FDC-B1B5-2629BB73F9DD}" type="pres">
      <dgm:prSet presAssocID="{EC512D7F-73C2-49D8-A0E7-20CBFA59B2A5}" presName="LevelTwoTextNode" presStyleLbl="node2" presStyleIdx="2" presStyleCnt="3" custScaleX="58804" custScaleY="69343" custLinFactNeighborX="-81195" custLinFactNeighborY="-3188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454BF31-DE63-44F1-9A6D-A9E0736B6A9E}" type="pres">
      <dgm:prSet presAssocID="{EC512D7F-73C2-49D8-A0E7-20CBFA59B2A5}" presName="level3hierChild" presStyleCnt="0"/>
      <dgm:spPr/>
    </dgm:pt>
    <dgm:pt modelId="{D17CFCA5-0DBD-472D-B533-0C3DC2196593}" type="pres">
      <dgm:prSet presAssocID="{608E8F93-9B06-4E69-9D3C-1B495D6E0C17}" presName="conn2-1" presStyleLbl="parChTrans1D3" presStyleIdx="4" presStyleCnt="6"/>
      <dgm:spPr/>
      <dgm:t>
        <a:bodyPr/>
        <a:lstStyle/>
        <a:p>
          <a:endParaRPr lang="en-GB"/>
        </a:p>
      </dgm:t>
    </dgm:pt>
    <dgm:pt modelId="{2365C7F5-3117-47DC-9CEB-73E0E13F010A}" type="pres">
      <dgm:prSet presAssocID="{608E8F93-9B06-4E69-9D3C-1B495D6E0C17}" presName="connTx" presStyleLbl="parChTrans1D3" presStyleIdx="4" presStyleCnt="6"/>
      <dgm:spPr/>
      <dgm:t>
        <a:bodyPr/>
        <a:lstStyle/>
        <a:p>
          <a:endParaRPr lang="en-GB"/>
        </a:p>
      </dgm:t>
    </dgm:pt>
    <dgm:pt modelId="{20F60181-9FAA-4036-8262-1281AF82FB50}" type="pres">
      <dgm:prSet presAssocID="{B6B79DA7-CF0E-4E56-BEE8-86096EC4055C}" presName="root2" presStyleCnt="0"/>
      <dgm:spPr/>
    </dgm:pt>
    <dgm:pt modelId="{B5CD9C98-3CDF-4449-A981-A4024FC8D5AE}" type="pres">
      <dgm:prSet presAssocID="{B6B79DA7-CF0E-4E56-BEE8-86096EC4055C}" presName="LevelTwoTextNode" presStyleLbl="node3" presStyleIdx="4" presStyleCnt="6" custScaleX="56433" custScaleY="56330" custLinFactNeighborX="-13763" custLinFactNeighborY="-1333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D119AA0-3B13-42E3-A3AE-46E0E3D3D1F3}" type="pres">
      <dgm:prSet presAssocID="{B6B79DA7-CF0E-4E56-BEE8-86096EC4055C}" presName="level3hierChild" presStyleCnt="0"/>
      <dgm:spPr/>
    </dgm:pt>
    <dgm:pt modelId="{B540BBA8-B7F1-434A-BA33-74C0AF508876}" type="pres">
      <dgm:prSet presAssocID="{3C647DEF-3B18-4C02-B857-FD413E1A9616}" presName="conn2-1" presStyleLbl="parChTrans1D3" presStyleIdx="5" presStyleCnt="6"/>
      <dgm:spPr/>
      <dgm:t>
        <a:bodyPr/>
        <a:lstStyle/>
        <a:p>
          <a:endParaRPr lang="en-GB"/>
        </a:p>
      </dgm:t>
    </dgm:pt>
    <dgm:pt modelId="{321AB8A3-4956-4650-AFA9-6436E8A35121}" type="pres">
      <dgm:prSet presAssocID="{3C647DEF-3B18-4C02-B857-FD413E1A9616}" presName="connTx" presStyleLbl="parChTrans1D3" presStyleIdx="5" presStyleCnt="6"/>
      <dgm:spPr/>
      <dgm:t>
        <a:bodyPr/>
        <a:lstStyle/>
        <a:p>
          <a:endParaRPr lang="en-GB"/>
        </a:p>
      </dgm:t>
    </dgm:pt>
    <dgm:pt modelId="{25FB68E4-7AB1-4331-B487-DC71F15E64E1}" type="pres">
      <dgm:prSet presAssocID="{B0B323B4-0C23-4DAC-B4D0-55C5740E39B8}" presName="root2" presStyleCnt="0"/>
      <dgm:spPr/>
    </dgm:pt>
    <dgm:pt modelId="{030167FD-1106-451A-ACEB-14734719090F}" type="pres">
      <dgm:prSet presAssocID="{B0B323B4-0C23-4DAC-B4D0-55C5740E39B8}" presName="LevelTwoTextNode" presStyleLbl="node3" presStyleIdx="5" presStyleCnt="6" custScaleX="49772" custScaleY="48751" custLinFactNeighborX="36641" custLinFactNeighborY="-1249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5C4CF16-FA5A-4960-BE97-69CAD11DA07C}" type="pres">
      <dgm:prSet presAssocID="{B0B323B4-0C23-4DAC-B4D0-55C5740E39B8}" presName="level3hierChild" presStyleCnt="0"/>
      <dgm:spPr/>
    </dgm:pt>
  </dgm:ptLst>
  <dgm:cxnLst>
    <dgm:cxn modelId="{4B1E3B98-4915-4389-B953-EE3E503FF7A1}" type="presOf" srcId="{F0EE9174-85DD-4CD6-A3D1-0BE80599F54F}" destId="{685C8B99-CF10-4311-8CE5-957C188BD5C6}" srcOrd="0" destOrd="0" presId="urn:microsoft.com/office/officeart/2005/8/layout/hierarchy2"/>
    <dgm:cxn modelId="{C0BADC8E-87A3-42C0-B6C3-90ECC8A7AD84}" type="presOf" srcId="{0F20A54F-4B78-420F-B18F-7520E7932612}" destId="{2F698D6B-43AD-47CD-AB84-76C959CA5769}" srcOrd="0" destOrd="0" presId="urn:microsoft.com/office/officeart/2005/8/layout/hierarchy2"/>
    <dgm:cxn modelId="{8A62CD83-57E4-4B8B-8EB8-9B1D48F21EF3}" srcId="{A946AF4D-DA08-4428-BEBA-E4DEEDA68ADE}" destId="{EC512D7F-73C2-49D8-A0E7-20CBFA59B2A5}" srcOrd="2" destOrd="0" parTransId="{39030FD0-9B18-4C13-A332-9DF3F32F0010}" sibTransId="{63B8DB26-CF84-46F2-880A-D2CDB65DD9F5}"/>
    <dgm:cxn modelId="{965631FF-BDF3-48D0-99A8-09BEB173A21F}" srcId="{A946AF4D-DA08-4428-BEBA-E4DEEDA68ADE}" destId="{44ECC5E1-EBD3-48C3-A7DD-44326612318E}" srcOrd="0" destOrd="0" parTransId="{9B67DD02-D854-4F73-911E-018DA14514A0}" sibTransId="{B0366B9F-7694-46C9-B843-64A018BAA455}"/>
    <dgm:cxn modelId="{573C2685-42AD-43AB-ABC0-9785F62F7A4C}" type="presOf" srcId="{DA62D22D-FFFC-44F4-A68E-B8A29972AE61}" destId="{E76BE7F3-2D45-4972-ACF4-2CC743CF056F}" srcOrd="0" destOrd="0" presId="urn:microsoft.com/office/officeart/2005/8/layout/hierarchy2"/>
    <dgm:cxn modelId="{5AD5ECD3-B1D3-4878-B332-BF76E8FBF5FA}" type="presOf" srcId="{44ECC5E1-EBD3-48C3-A7DD-44326612318E}" destId="{AC6D0F06-ECCA-466B-A9BA-E7D043F35B79}" srcOrd="0" destOrd="0" presId="urn:microsoft.com/office/officeart/2005/8/layout/hierarchy2"/>
    <dgm:cxn modelId="{65BE27D2-37E9-448F-9E0D-6FF24F60E4C7}" type="presOf" srcId="{6144D61B-D30F-437A-8326-E73120BBDBD7}" destId="{7A17DD3A-AD9F-4E13-BE42-1C0561ED5451}" srcOrd="1" destOrd="0" presId="urn:microsoft.com/office/officeart/2005/8/layout/hierarchy2"/>
    <dgm:cxn modelId="{B9D7E1F6-997F-4409-8F9C-CC04649CD91B}" type="presOf" srcId="{608E8F93-9B06-4E69-9D3C-1B495D6E0C17}" destId="{2365C7F5-3117-47DC-9CEB-73E0E13F010A}" srcOrd="1" destOrd="0" presId="urn:microsoft.com/office/officeart/2005/8/layout/hierarchy2"/>
    <dgm:cxn modelId="{7A48C90E-3527-474E-8CC0-7114DC3463B4}" type="presOf" srcId="{C2BDE64B-B39C-43F1-A50A-704C45DD8238}" destId="{9CE2D30B-308E-4E91-8C9B-30A7B8937701}" srcOrd="0" destOrd="0" presId="urn:microsoft.com/office/officeart/2005/8/layout/hierarchy2"/>
    <dgm:cxn modelId="{63FBD349-5312-4D6B-B9B1-39FAB282A0E0}" type="presOf" srcId="{9B67DD02-D854-4F73-911E-018DA14514A0}" destId="{DB558FB8-0948-4C80-A537-111BBA9B5091}" srcOrd="0" destOrd="0" presId="urn:microsoft.com/office/officeart/2005/8/layout/hierarchy2"/>
    <dgm:cxn modelId="{616A9A25-DAEB-47FD-BE29-8DB0E7AE06AA}" type="presOf" srcId="{3C647DEF-3B18-4C02-B857-FD413E1A9616}" destId="{B540BBA8-B7F1-434A-BA33-74C0AF508876}" srcOrd="0" destOrd="0" presId="urn:microsoft.com/office/officeart/2005/8/layout/hierarchy2"/>
    <dgm:cxn modelId="{D1DDC3FC-F25D-42AF-9F7A-A628DE7098CA}" srcId="{44ECC5E1-EBD3-48C3-A7DD-44326612318E}" destId="{C2BDE64B-B39C-43F1-A50A-704C45DD8238}" srcOrd="0" destOrd="0" parTransId="{61AA1F4E-C7A2-44BE-8325-D358F99AEBC8}" sibTransId="{1854372B-50DC-4851-AE34-B959063E4BC1}"/>
    <dgm:cxn modelId="{38458105-1A0D-49F4-B103-0F2BB29D4B33}" type="presOf" srcId="{ABDC1C66-8AD9-4EA0-A82E-07187CEE22F2}" destId="{0476659D-45D8-4364-A817-295C207A5466}" srcOrd="1" destOrd="0" presId="urn:microsoft.com/office/officeart/2005/8/layout/hierarchy2"/>
    <dgm:cxn modelId="{9A103816-24ED-4A4A-820C-5B9172C5C6BE}" type="presOf" srcId="{ABDC1C66-8AD9-4EA0-A82E-07187CEE22F2}" destId="{8C05F4E7-1050-4F55-9720-93965F68DA1A}" srcOrd="0" destOrd="0" presId="urn:microsoft.com/office/officeart/2005/8/layout/hierarchy2"/>
    <dgm:cxn modelId="{6F37EEA8-474F-4A14-B6FC-6E7C1B678F1C}" type="presOf" srcId="{A946AF4D-DA08-4428-BEBA-E4DEEDA68ADE}" destId="{3D15DCE8-B8D2-4658-966F-D098AAE97A46}" srcOrd="0" destOrd="0" presId="urn:microsoft.com/office/officeart/2005/8/layout/hierarchy2"/>
    <dgm:cxn modelId="{3E5E1492-0917-46C3-82C4-3AF8E72DF0F7}" srcId="{01E2A1E8-7778-4EA3-A872-40B10B46F9D5}" destId="{A946AF4D-DA08-4428-BEBA-E4DEEDA68ADE}" srcOrd="0" destOrd="0" parTransId="{BEA5AA32-58AC-419D-BEA2-39FA2895CEDC}" sibTransId="{2C57BA7E-F60E-46E4-96C9-E5D25D4D54DA}"/>
    <dgm:cxn modelId="{5AEFBDE0-2882-4DED-B820-FCB20CEF3285}" type="presOf" srcId="{B6B79DA7-CF0E-4E56-BEE8-86096EC4055C}" destId="{B5CD9C98-3CDF-4449-A981-A4024FC8D5AE}" srcOrd="0" destOrd="0" presId="urn:microsoft.com/office/officeart/2005/8/layout/hierarchy2"/>
    <dgm:cxn modelId="{9CACB0AE-5095-45CC-9453-F0F1FBA11122}" srcId="{DA62D22D-FFFC-44F4-A68E-B8A29972AE61}" destId="{A93992CB-64FE-415E-8464-03DDD51C4F7B}" srcOrd="1" destOrd="0" parTransId="{6144D61B-D30F-437A-8326-E73120BBDBD7}" sibTransId="{8DC4DA8D-522C-48F4-9255-55CB76128991}"/>
    <dgm:cxn modelId="{79AAB218-5D95-4A3D-8AA9-8052DFEBA0E3}" type="presOf" srcId="{608E8F93-9B06-4E69-9D3C-1B495D6E0C17}" destId="{D17CFCA5-0DBD-472D-B533-0C3DC2196593}" srcOrd="0" destOrd="0" presId="urn:microsoft.com/office/officeart/2005/8/layout/hierarchy2"/>
    <dgm:cxn modelId="{7BD06EB1-451D-4B0F-8E2C-0A97771B975B}" type="presOf" srcId="{61AA1F4E-C7A2-44BE-8325-D358F99AEBC8}" destId="{57026942-1543-4046-BD02-FE204D12DAF1}" srcOrd="0" destOrd="0" presId="urn:microsoft.com/office/officeart/2005/8/layout/hierarchy2"/>
    <dgm:cxn modelId="{51C64EFC-709F-4DAB-9167-42926C5F62FE}" type="presOf" srcId="{EC512D7F-73C2-49D8-A0E7-20CBFA59B2A5}" destId="{A0C5ED8C-7E09-4FDC-B1B5-2629BB73F9DD}" srcOrd="0" destOrd="0" presId="urn:microsoft.com/office/officeart/2005/8/layout/hierarchy2"/>
    <dgm:cxn modelId="{805B6F74-BC7C-4E85-8466-3EEEA48F99F5}" type="presOf" srcId="{A93992CB-64FE-415E-8464-03DDD51C4F7B}" destId="{CFD4D96A-06E5-4318-99B2-D4B9E98E5091}" srcOrd="0" destOrd="0" presId="urn:microsoft.com/office/officeart/2005/8/layout/hierarchy2"/>
    <dgm:cxn modelId="{C32DE039-A64C-4DC7-B171-12EA5E646D45}" type="presOf" srcId="{0521CBD4-4EF8-4217-8C2F-0EEF75EDDF71}" destId="{B8048C4A-A9C1-442A-AD99-89C589776495}" srcOrd="0" destOrd="0" presId="urn:microsoft.com/office/officeart/2005/8/layout/hierarchy2"/>
    <dgm:cxn modelId="{D21C0BF6-04CC-4905-AC52-ADEAC38CB09C}" srcId="{EC512D7F-73C2-49D8-A0E7-20CBFA59B2A5}" destId="{B6B79DA7-CF0E-4E56-BEE8-86096EC4055C}" srcOrd="0" destOrd="0" parTransId="{608E8F93-9B06-4E69-9D3C-1B495D6E0C17}" sibTransId="{D497ED02-4CC3-435B-B430-DE12030E62AF}"/>
    <dgm:cxn modelId="{BBBF223B-3A13-4366-81B1-8FBC90F907A7}" srcId="{44ECC5E1-EBD3-48C3-A7DD-44326612318E}" destId="{0F20A54F-4B78-420F-B18F-7520E7932612}" srcOrd="1" destOrd="0" parTransId="{F0EE9174-85DD-4CD6-A3D1-0BE80599F54F}" sibTransId="{1277FD3E-4C3A-4A84-8B9A-5CAC8D1DD016}"/>
    <dgm:cxn modelId="{DF4D48F1-B1C6-4A3A-A328-C9BAB96776B5}" srcId="{EC512D7F-73C2-49D8-A0E7-20CBFA59B2A5}" destId="{B0B323B4-0C23-4DAC-B4D0-55C5740E39B8}" srcOrd="1" destOrd="0" parTransId="{3C647DEF-3B18-4C02-B857-FD413E1A9616}" sibTransId="{CB1C31F0-6317-4043-9105-58353876D6EC}"/>
    <dgm:cxn modelId="{A710D760-165E-4A7F-8B8E-8D6F36862564}" type="presOf" srcId="{01E2A1E8-7778-4EA3-A872-40B10B46F9D5}" destId="{8A7B3937-1AA0-4AE0-BE8C-55F59535E097}" srcOrd="0" destOrd="0" presId="urn:microsoft.com/office/officeart/2005/8/layout/hierarchy2"/>
    <dgm:cxn modelId="{DF57B8A6-BC20-4041-B6D7-3364C3798E6A}" type="presOf" srcId="{6144D61B-D30F-437A-8326-E73120BBDBD7}" destId="{BF853307-39D9-49F2-8A98-EBE58297C62F}" srcOrd="0" destOrd="0" presId="urn:microsoft.com/office/officeart/2005/8/layout/hierarchy2"/>
    <dgm:cxn modelId="{1C2E0F09-0061-4A51-931C-E5D6191A4FE2}" type="presOf" srcId="{368419BB-1D5A-43CF-A761-02A6D6C92D7D}" destId="{1A04BB8C-AF25-40AC-B49B-DF2E3A739AFA}" srcOrd="0" destOrd="0" presId="urn:microsoft.com/office/officeart/2005/8/layout/hierarchy2"/>
    <dgm:cxn modelId="{C1B5FCAC-C1EA-4130-A6AE-18ED283EC4A7}" type="presOf" srcId="{9B67DD02-D854-4F73-911E-018DA14514A0}" destId="{A2D01099-A464-43E4-9FB0-9708BC499457}" srcOrd="1" destOrd="0" presId="urn:microsoft.com/office/officeart/2005/8/layout/hierarchy2"/>
    <dgm:cxn modelId="{3101D541-7610-4D3E-8A3E-B1D12D4676C4}" srcId="{A946AF4D-DA08-4428-BEBA-E4DEEDA68ADE}" destId="{DA62D22D-FFFC-44F4-A68E-B8A29972AE61}" srcOrd="1" destOrd="0" parTransId="{ABDC1C66-8AD9-4EA0-A82E-07187CEE22F2}" sibTransId="{DAC6DCEF-849E-47DF-95F5-49CB660F1BE4}"/>
    <dgm:cxn modelId="{4A9A9436-1AEB-424F-BF81-E0E2A8391310}" type="presOf" srcId="{368419BB-1D5A-43CF-A761-02A6D6C92D7D}" destId="{787461B2-569C-40CD-B082-106DB7A44CC3}" srcOrd="1" destOrd="0" presId="urn:microsoft.com/office/officeart/2005/8/layout/hierarchy2"/>
    <dgm:cxn modelId="{9D939DF1-AB49-455E-A867-49A2B050B3C4}" type="presOf" srcId="{B0B323B4-0C23-4DAC-B4D0-55C5740E39B8}" destId="{030167FD-1106-451A-ACEB-14734719090F}" srcOrd="0" destOrd="0" presId="urn:microsoft.com/office/officeart/2005/8/layout/hierarchy2"/>
    <dgm:cxn modelId="{8980A755-EFD1-4E2A-B260-27C4F0FAABC1}" type="presOf" srcId="{39030FD0-9B18-4C13-A332-9DF3F32F0010}" destId="{B5FF4EEE-8129-4ACB-BF01-7AB6F752D12F}" srcOrd="1" destOrd="0" presId="urn:microsoft.com/office/officeart/2005/8/layout/hierarchy2"/>
    <dgm:cxn modelId="{036D9806-92E1-48D9-9E80-DCC14BBCD7F7}" type="presOf" srcId="{3C647DEF-3B18-4C02-B857-FD413E1A9616}" destId="{321AB8A3-4956-4650-AFA9-6436E8A35121}" srcOrd="1" destOrd="0" presId="urn:microsoft.com/office/officeart/2005/8/layout/hierarchy2"/>
    <dgm:cxn modelId="{3E0FFE9A-E74D-4E03-AEC0-A4582AAB39CC}" type="presOf" srcId="{61AA1F4E-C7A2-44BE-8325-D358F99AEBC8}" destId="{F29A5936-A3E1-40A5-8234-2776C2EBC73B}" srcOrd="1" destOrd="0" presId="urn:microsoft.com/office/officeart/2005/8/layout/hierarchy2"/>
    <dgm:cxn modelId="{636F4228-3938-4301-8C70-0A5DF7E674BD}" type="presOf" srcId="{39030FD0-9B18-4C13-A332-9DF3F32F0010}" destId="{B0B18A56-14AF-40C5-874C-ACD10A1FB4DA}" srcOrd="0" destOrd="0" presId="urn:microsoft.com/office/officeart/2005/8/layout/hierarchy2"/>
    <dgm:cxn modelId="{C2513CF0-F657-438E-AD4B-78E67A3B87F0}" type="presOf" srcId="{F0EE9174-85DD-4CD6-A3D1-0BE80599F54F}" destId="{D1691660-EB8E-4F70-919B-7EDCBC158ACA}" srcOrd="1" destOrd="0" presId="urn:microsoft.com/office/officeart/2005/8/layout/hierarchy2"/>
    <dgm:cxn modelId="{0F9E54DB-2C49-4486-A670-66C75C837768}" srcId="{DA62D22D-FFFC-44F4-A68E-B8A29972AE61}" destId="{0521CBD4-4EF8-4217-8C2F-0EEF75EDDF71}" srcOrd="0" destOrd="0" parTransId="{368419BB-1D5A-43CF-A761-02A6D6C92D7D}" sibTransId="{932815DA-059E-4189-A7B0-FB9C265EB421}"/>
    <dgm:cxn modelId="{F511A1C0-95EE-40A1-8B3B-C1A745779AC2}" type="presParOf" srcId="{8A7B3937-1AA0-4AE0-BE8C-55F59535E097}" destId="{6766DBE7-25E5-46D8-81B5-FB84F9A7C10A}" srcOrd="0" destOrd="0" presId="urn:microsoft.com/office/officeart/2005/8/layout/hierarchy2"/>
    <dgm:cxn modelId="{0525DA68-6522-4B23-875A-FD002AC6114B}" type="presParOf" srcId="{6766DBE7-25E5-46D8-81B5-FB84F9A7C10A}" destId="{3D15DCE8-B8D2-4658-966F-D098AAE97A46}" srcOrd="0" destOrd="0" presId="urn:microsoft.com/office/officeart/2005/8/layout/hierarchy2"/>
    <dgm:cxn modelId="{7900B488-1C16-4F8B-A042-4A37CC657688}" type="presParOf" srcId="{6766DBE7-25E5-46D8-81B5-FB84F9A7C10A}" destId="{EB773121-AFE1-49BE-B2A4-5EA8F2B3789F}" srcOrd="1" destOrd="0" presId="urn:microsoft.com/office/officeart/2005/8/layout/hierarchy2"/>
    <dgm:cxn modelId="{06CF8E19-D9C1-4B9A-9D77-FE749CCECBF2}" type="presParOf" srcId="{EB773121-AFE1-49BE-B2A4-5EA8F2B3789F}" destId="{DB558FB8-0948-4C80-A537-111BBA9B5091}" srcOrd="0" destOrd="0" presId="urn:microsoft.com/office/officeart/2005/8/layout/hierarchy2"/>
    <dgm:cxn modelId="{EA56A48F-735E-45DD-AAD6-CE596BB27CD3}" type="presParOf" srcId="{DB558FB8-0948-4C80-A537-111BBA9B5091}" destId="{A2D01099-A464-43E4-9FB0-9708BC499457}" srcOrd="0" destOrd="0" presId="urn:microsoft.com/office/officeart/2005/8/layout/hierarchy2"/>
    <dgm:cxn modelId="{2D642E07-7334-4A6B-AF4D-7BE56DC23FE9}" type="presParOf" srcId="{EB773121-AFE1-49BE-B2A4-5EA8F2B3789F}" destId="{E1376074-F682-49B1-B329-CF8A7BCE16C4}" srcOrd="1" destOrd="0" presId="urn:microsoft.com/office/officeart/2005/8/layout/hierarchy2"/>
    <dgm:cxn modelId="{65417AF9-6921-4BD2-B247-E3DBD9D5F50E}" type="presParOf" srcId="{E1376074-F682-49B1-B329-CF8A7BCE16C4}" destId="{AC6D0F06-ECCA-466B-A9BA-E7D043F35B79}" srcOrd="0" destOrd="0" presId="urn:microsoft.com/office/officeart/2005/8/layout/hierarchy2"/>
    <dgm:cxn modelId="{FAE82674-CBA3-4341-BD7B-386023AD2461}" type="presParOf" srcId="{E1376074-F682-49B1-B329-CF8A7BCE16C4}" destId="{DB95F0BF-08F6-4846-90D3-5257780B83C2}" srcOrd="1" destOrd="0" presId="urn:microsoft.com/office/officeart/2005/8/layout/hierarchy2"/>
    <dgm:cxn modelId="{D0F2D97B-B289-4E82-B15B-3B097DD3EECA}" type="presParOf" srcId="{DB95F0BF-08F6-4846-90D3-5257780B83C2}" destId="{57026942-1543-4046-BD02-FE204D12DAF1}" srcOrd="0" destOrd="0" presId="urn:microsoft.com/office/officeart/2005/8/layout/hierarchy2"/>
    <dgm:cxn modelId="{59AF866A-51DD-402F-AB18-EBAE1DC89567}" type="presParOf" srcId="{57026942-1543-4046-BD02-FE204D12DAF1}" destId="{F29A5936-A3E1-40A5-8234-2776C2EBC73B}" srcOrd="0" destOrd="0" presId="urn:microsoft.com/office/officeart/2005/8/layout/hierarchy2"/>
    <dgm:cxn modelId="{A6512359-53E2-41F6-9C36-AC69D4812778}" type="presParOf" srcId="{DB95F0BF-08F6-4846-90D3-5257780B83C2}" destId="{4EFC5475-3771-4E30-8374-C3884794003C}" srcOrd="1" destOrd="0" presId="urn:microsoft.com/office/officeart/2005/8/layout/hierarchy2"/>
    <dgm:cxn modelId="{45ECB249-B97E-4699-A753-609BBEED415C}" type="presParOf" srcId="{4EFC5475-3771-4E30-8374-C3884794003C}" destId="{9CE2D30B-308E-4E91-8C9B-30A7B8937701}" srcOrd="0" destOrd="0" presId="urn:microsoft.com/office/officeart/2005/8/layout/hierarchy2"/>
    <dgm:cxn modelId="{0F7B0305-1E2B-4E3F-BE2D-4F3F20FA484B}" type="presParOf" srcId="{4EFC5475-3771-4E30-8374-C3884794003C}" destId="{3D44E9DE-C282-4C45-81CF-5C06DBE50448}" srcOrd="1" destOrd="0" presId="urn:microsoft.com/office/officeart/2005/8/layout/hierarchy2"/>
    <dgm:cxn modelId="{2ACA3ED2-E4A7-4E85-BB4A-4BB72C5D1757}" type="presParOf" srcId="{DB95F0BF-08F6-4846-90D3-5257780B83C2}" destId="{685C8B99-CF10-4311-8CE5-957C188BD5C6}" srcOrd="2" destOrd="0" presId="urn:microsoft.com/office/officeart/2005/8/layout/hierarchy2"/>
    <dgm:cxn modelId="{83FE0D6A-E1A5-413E-AC53-076B88104C5D}" type="presParOf" srcId="{685C8B99-CF10-4311-8CE5-957C188BD5C6}" destId="{D1691660-EB8E-4F70-919B-7EDCBC158ACA}" srcOrd="0" destOrd="0" presId="urn:microsoft.com/office/officeart/2005/8/layout/hierarchy2"/>
    <dgm:cxn modelId="{AF4EED90-4A4C-44E0-90E5-CFED8FDEA64D}" type="presParOf" srcId="{DB95F0BF-08F6-4846-90D3-5257780B83C2}" destId="{E61060AB-47AA-431B-9185-3863F5B49CAF}" srcOrd="3" destOrd="0" presId="urn:microsoft.com/office/officeart/2005/8/layout/hierarchy2"/>
    <dgm:cxn modelId="{A7BB4D38-C801-41A8-A811-AE4AFF92653D}" type="presParOf" srcId="{E61060AB-47AA-431B-9185-3863F5B49CAF}" destId="{2F698D6B-43AD-47CD-AB84-76C959CA5769}" srcOrd="0" destOrd="0" presId="urn:microsoft.com/office/officeart/2005/8/layout/hierarchy2"/>
    <dgm:cxn modelId="{5BF60196-1BA2-4070-A48E-8D69865521E0}" type="presParOf" srcId="{E61060AB-47AA-431B-9185-3863F5B49CAF}" destId="{E55FF103-4836-40BB-9D0E-5543F0202C17}" srcOrd="1" destOrd="0" presId="urn:microsoft.com/office/officeart/2005/8/layout/hierarchy2"/>
    <dgm:cxn modelId="{8274B45B-9D3C-44E8-9623-A5188BAAB1BC}" type="presParOf" srcId="{EB773121-AFE1-49BE-B2A4-5EA8F2B3789F}" destId="{8C05F4E7-1050-4F55-9720-93965F68DA1A}" srcOrd="2" destOrd="0" presId="urn:microsoft.com/office/officeart/2005/8/layout/hierarchy2"/>
    <dgm:cxn modelId="{BFEBC5D1-B789-4868-AB1B-7532C2797DC2}" type="presParOf" srcId="{8C05F4E7-1050-4F55-9720-93965F68DA1A}" destId="{0476659D-45D8-4364-A817-295C207A5466}" srcOrd="0" destOrd="0" presId="urn:microsoft.com/office/officeart/2005/8/layout/hierarchy2"/>
    <dgm:cxn modelId="{4F8D578F-B899-426E-A7F6-B82525637F1F}" type="presParOf" srcId="{EB773121-AFE1-49BE-B2A4-5EA8F2B3789F}" destId="{EF6DEBFF-5FF8-4F0F-9C2E-BFF9E74BC6A8}" srcOrd="3" destOrd="0" presId="urn:microsoft.com/office/officeart/2005/8/layout/hierarchy2"/>
    <dgm:cxn modelId="{6686C23E-B9E0-4352-9A20-C4105449488F}" type="presParOf" srcId="{EF6DEBFF-5FF8-4F0F-9C2E-BFF9E74BC6A8}" destId="{E76BE7F3-2D45-4972-ACF4-2CC743CF056F}" srcOrd="0" destOrd="0" presId="urn:microsoft.com/office/officeart/2005/8/layout/hierarchy2"/>
    <dgm:cxn modelId="{46642180-0A80-4F01-9B3C-C3BA48489C15}" type="presParOf" srcId="{EF6DEBFF-5FF8-4F0F-9C2E-BFF9E74BC6A8}" destId="{3C4387F9-2D43-45E2-AD79-8A5D79D1A9EB}" srcOrd="1" destOrd="0" presId="urn:microsoft.com/office/officeart/2005/8/layout/hierarchy2"/>
    <dgm:cxn modelId="{78726328-056D-4E34-B20F-1159603BDC92}" type="presParOf" srcId="{3C4387F9-2D43-45E2-AD79-8A5D79D1A9EB}" destId="{1A04BB8C-AF25-40AC-B49B-DF2E3A739AFA}" srcOrd="0" destOrd="0" presId="urn:microsoft.com/office/officeart/2005/8/layout/hierarchy2"/>
    <dgm:cxn modelId="{4AEB7C1D-62C2-4B58-BD71-92486DB67060}" type="presParOf" srcId="{1A04BB8C-AF25-40AC-B49B-DF2E3A739AFA}" destId="{787461B2-569C-40CD-B082-106DB7A44CC3}" srcOrd="0" destOrd="0" presId="urn:microsoft.com/office/officeart/2005/8/layout/hierarchy2"/>
    <dgm:cxn modelId="{C25B9238-3455-4C3D-BD4B-A9B1A950C9FC}" type="presParOf" srcId="{3C4387F9-2D43-45E2-AD79-8A5D79D1A9EB}" destId="{82F4BA7E-D840-4EB7-8600-2D254F948EFA}" srcOrd="1" destOrd="0" presId="urn:microsoft.com/office/officeart/2005/8/layout/hierarchy2"/>
    <dgm:cxn modelId="{48522DDD-1781-478E-9FCC-5520C14B212E}" type="presParOf" srcId="{82F4BA7E-D840-4EB7-8600-2D254F948EFA}" destId="{B8048C4A-A9C1-442A-AD99-89C589776495}" srcOrd="0" destOrd="0" presId="urn:microsoft.com/office/officeart/2005/8/layout/hierarchy2"/>
    <dgm:cxn modelId="{EA76A74B-0118-43EF-8B78-EAC800BB6C79}" type="presParOf" srcId="{82F4BA7E-D840-4EB7-8600-2D254F948EFA}" destId="{4FF11590-5628-45E6-B4B2-CFBA1C01051B}" srcOrd="1" destOrd="0" presId="urn:microsoft.com/office/officeart/2005/8/layout/hierarchy2"/>
    <dgm:cxn modelId="{C3BE25F0-9260-4D1F-B8D8-34A4537A6204}" type="presParOf" srcId="{3C4387F9-2D43-45E2-AD79-8A5D79D1A9EB}" destId="{BF853307-39D9-49F2-8A98-EBE58297C62F}" srcOrd="2" destOrd="0" presId="urn:microsoft.com/office/officeart/2005/8/layout/hierarchy2"/>
    <dgm:cxn modelId="{E4BFA203-27B2-4C67-9158-213DBF5DE44B}" type="presParOf" srcId="{BF853307-39D9-49F2-8A98-EBE58297C62F}" destId="{7A17DD3A-AD9F-4E13-BE42-1C0561ED5451}" srcOrd="0" destOrd="0" presId="urn:microsoft.com/office/officeart/2005/8/layout/hierarchy2"/>
    <dgm:cxn modelId="{0B7DC8A6-1EF1-4FA6-8747-ED46BC9C8953}" type="presParOf" srcId="{3C4387F9-2D43-45E2-AD79-8A5D79D1A9EB}" destId="{B214DB70-A5BA-4680-968B-4A61B121D058}" srcOrd="3" destOrd="0" presId="urn:microsoft.com/office/officeart/2005/8/layout/hierarchy2"/>
    <dgm:cxn modelId="{7B5879D5-D042-4562-93D8-C85167A2268F}" type="presParOf" srcId="{B214DB70-A5BA-4680-968B-4A61B121D058}" destId="{CFD4D96A-06E5-4318-99B2-D4B9E98E5091}" srcOrd="0" destOrd="0" presId="urn:microsoft.com/office/officeart/2005/8/layout/hierarchy2"/>
    <dgm:cxn modelId="{2810F16A-7262-4590-BD11-974719E664D1}" type="presParOf" srcId="{B214DB70-A5BA-4680-968B-4A61B121D058}" destId="{E1ECE278-508D-4879-800C-88A99F591C93}" srcOrd="1" destOrd="0" presId="urn:microsoft.com/office/officeart/2005/8/layout/hierarchy2"/>
    <dgm:cxn modelId="{BE2D0CA4-0E63-4F9C-9E4D-2309A3AD1EFB}" type="presParOf" srcId="{EB773121-AFE1-49BE-B2A4-5EA8F2B3789F}" destId="{B0B18A56-14AF-40C5-874C-ACD10A1FB4DA}" srcOrd="4" destOrd="0" presId="urn:microsoft.com/office/officeart/2005/8/layout/hierarchy2"/>
    <dgm:cxn modelId="{6CAB58C3-1A53-41EB-BA86-AB9FE4CCE83C}" type="presParOf" srcId="{B0B18A56-14AF-40C5-874C-ACD10A1FB4DA}" destId="{B5FF4EEE-8129-4ACB-BF01-7AB6F752D12F}" srcOrd="0" destOrd="0" presId="urn:microsoft.com/office/officeart/2005/8/layout/hierarchy2"/>
    <dgm:cxn modelId="{FBDF1A7B-6C03-4659-8724-E5889E790E1A}" type="presParOf" srcId="{EB773121-AFE1-49BE-B2A4-5EA8F2B3789F}" destId="{BFB1CB6A-BEE0-4D40-82C4-3207B3957644}" srcOrd="5" destOrd="0" presId="urn:microsoft.com/office/officeart/2005/8/layout/hierarchy2"/>
    <dgm:cxn modelId="{74821D3E-4A57-4FA4-8288-91713835AAA0}" type="presParOf" srcId="{BFB1CB6A-BEE0-4D40-82C4-3207B3957644}" destId="{A0C5ED8C-7E09-4FDC-B1B5-2629BB73F9DD}" srcOrd="0" destOrd="0" presId="urn:microsoft.com/office/officeart/2005/8/layout/hierarchy2"/>
    <dgm:cxn modelId="{A484E2FA-3084-46AA-AEBC-F49EDAF05889}" type="presParOf" srcId="{BFB1CB6A-BEE0-4D40-82C4-3207B3957644}" destId="{B454BF31-DE63-44F1-9A6D-A9E0736B6A9E}" srcOrd="1" destOrd="0" presId="urn:microsoft.com/office/officeart/2005/8/layout/hierarchy2"/>
    <dgm:cxn modelId="{E21F8EB7-B64E-40CD-98EF-25EB4FC6A499}" type="presParOf" srcId="{B454BF31-DE63-44F1-9A6D-A9E0736B6A9E}" destId="{D17CFCA5-0DBD-472D-B533-0C3DC2196593}" srcOrd="0" destOrd="0" presId="urn:microsoft.com/office/officeart/2005/8/layout/hierarchy2"/>
    <dgm:cxn modelId="{A724B90C-F3C6-4539-93F7-90208582537D}" type="presParOf" srcId="{D17CFCA5-0DBD-472D-B533-0C3DC2196593}" destId="{2365C7F5-3117-47DC-9CEB-73E0E13F010A}" srcOrd="0" destOrd="0" presId="urn:microsoft.com/office/officeart/2005/8/layout/hierarchy2"/>
    <dgm:cxn modelId="{D6F026B9-C7ED-4F26-AC9F-B619C9A130E9}" type="presParOf" srcId="{B454BF31-DE63-44F1-9A6D-A9E0736B6A9E}" destId="{20F60181-9FAA-4036-8262-1281AF82FB50}" srcOrd="1" destOrd="0" presId="urn:microsoft.com/office/officeart/2005/8/layout/hierarchy2"/>
    <dgm:cxn modelId="{0B660E14-4575-489D-B711-5E437199A283}" type="presParOf" srcId="{20F60181-9FAA-4036-8262-1281AF82FB50}" destId="{B5CD9C98-3CDF-4449-A981-A4024FC8D5AE}" srcOrd="0" destOrd="0" presId="urn:microsoft.com/office/officeart/2005/8/layout/hierarchy2"/>
    <dgm:cxn modelId="{86BC193B-3F80-4E30-A626-9C01DABDDFAB}" type="presParOf" srcId="{20F60181-9FAA-4036-8262-1281AF82FB50}" destId="{4D119AA0-3B13-42E3-A3AE-46E0E3D3D1F3}" srcOrd="1" destOrd="0" presId="urn:microsoft.com/office/officeart/2005/8/layout/hierarchy2"/>
    <dgm:cxn modelId="{4BD5B4DD-A611-4307-8788-15F163A16D18}" type="presParOf" srcId="{B454BF31-DE63-44F1-9A6D-A9E0736B6A9E}" destId="{B540BBA8-B7F1-434A-BA33-74C0AF508876}" srcOrd="2" destOrd="0" presId="urn:microsoft.com/office/officeart/2005/8/layout/hierarchy2"/>
    <dgm:cxn modelId="{CF1BAD35-75CF-4CA7-98B2-CEAAEE74A0B3}" type="presParOf" srcId="{B540BBA8-B7F1-434A-BA33-74C0AF508876}" destId="{321AB8A3-4956-4650-AFA9-6436E8A35121}" srcOrd="0" destOrd="0" presId="urn:microsoft.com/office/officeart/2005/8/layout/hierarchy2"/>
    <dgm:cxn modelId="{93E2F199-F8A0-4E6A-AD6F-32ACBBF8BA69}" type="presParOf" srcId="{B454BF31-DE63-44F1-9A6D-A9E0736B6A9E}" destId="{25FB68E4-7AB1-4331-B487-DC71F15E64E1}" srcOrd="3" destOrd="0" presId="urn:microsoft.com/office/officeart/2005/8/layout/hierarchy2"/>
    <dgm:cxn modelId="{E35327B8-E6BF-4F25-8CDE-97CECE8F22B5}" type="presParOf" srcId="{25FB68E4-7AB1-4331-B487-DC71F15E64E1}" destId="{030167FD-1106-451A-ACEB-14734719090F}" srcOrd="0" destOrd="0" presId="urn:microsoft.com/office/officeart/2005/8/layout/hierarchy2"/>
    <dgm:cxn modelId="{D9589AAC-2D4F-4B5F-ABBA-CB10BB60E9F4}" type="presParOf" srcId="{25FB68E4-7AB1-4331-B487-DC71F15E64E1}" destId="{25C4CF16-FA5A-4960-BE97-69CAD11DA0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5DCE8-B8D2-4658-966F-D098AAE97A46}">
      <dsp:nvSpPr>
        <dsp:cNvPr id="0" name=""/>
        <dsp:cNvSpPr/>
      </dsp:nvSpPr>
      <dsp:spPr>
        <a:xfrm>
          <a:off x="0" y="1467398"/>
          <a:ext cx="1413845" cy="15142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Example</a:t>
          </a:r>
          <a:r>
            <a:rPr lang="en-GB" sz="1600" kern="1200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rPr>
            <a:t>; Christine was made to have female genital mutilation when she was 15-years-old</a:t>
          </a:r>
          <a:endParaRPr lang="en-GB" sz="1600" kern="1200" dirty="0">
            <a:latin typeface="+mj-lt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1410" y="1508808"/>
        <a:ext cx="1331025" cy="1431444"/>
      </dsp:txXfrm>
    </dsp:sp>
    <dsp:sp modelId="{DB558FB8-0948-4C80-A537-111BBA9B5091}">
      <dsp:nvSpPr>
        <dsp:cNvPr id="0" name=""/>
        <dsp:cNvSpPr/>
      </dsp:nvSpPr>
      <dsp:spPr>
        <a:xfrm rot="16416214">
          <a:off x="683602" y="1424199"/>
          <a:ext cx="1558436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1558436" y="2265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>
        <a:off x="1423860" y="1407891"/>
        <a:ext cx="77921" cy="77921"/>
      </dsp:txXfrm>
    </dsp:sp>
    <dsp:sp modelId="{AC6D0F06-ECCA-466B-A9BA-E7D043F35B79}">
      <dsp:nvSpPr>
        <dsp:cNvPr id="0" name=""/>
        <dsp:cNvSpPr/>
      </dsp:nvSpPr>
      <dsp:spPr>
        <a:xfrm>
          <a:off x="1511797" y="261798"/>
          <a:ext cx="1421622" cy="8147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300" kern="1200" dirty="0"/>
        </a:p>
      </dsp:txBody>
      <dsp:txXfrm>
        <a:off x="1535660" y="285661"/>
        <a:ext cx="1373896" cy="767026"/>
      </dsp:txXfrm>
    </dsp:sp>
    <dsp:sp modelId="{57026942-1543-4046-BD02-FE204D12DAF1}">
      <dsp:nvSpPr>
        <dsp:cNvPr id="0" name=""/>
        <dsp:cNvSpPr/>
      </dsp:nvSpPr>
      <dsp:spPr>
        <a:xfrm rot="21326292">
          <a:off x="2929257" y="542034"/>
          <a:ext cx="2627474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2627474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>
        <a:off x="4177307" y="499000"/>
        <a:ext cx="131373" cy="131373"/>
      </dsp:txXfrm>
    </dsp:sp>
    <dsp:sp modelId="{9CE2D30B-308E-4E91-8C9B-30A7B8937701}">
      <dsp:nvSpPr>
        <dsp:cNvPr id="0" name=""/>
        <dsp:cNvSpPr/>
      </dsp:nvSpPr>
      <dsp:spPr>
        <a:xfrm>
          <a:off x="5552570" y="120620"/>
          <a:ext cx="1234595" cy="6791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400" kern="1200" dirty="0"/>
        </a:p>
      </dsp:txBody>
      <dsp:txXfrm>
        <a:off x="5572462" y="140512"/>
        <a:ext cx="1194811" cy="639376"/>
      </dsp:txXfrm>
    </dsp:sp>
    <dsp:sp modelId="{685C8B99-CF10-4311-8CE5-957C188BD5C6}">
      <dsp:nvSpPr>
        <dsp:cNvPr id="0" name=""/>
        <dsp:cNvSpPr/>
      </dsp:nvSpPr>
      <dsp:spPr>
        <a:xfrm rot="492791">
          <a:off x="2912819" y="933433"/>
          <a:ext cx="4016776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4016776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/>
        </a:p>
      </dsp:txBody>
      <dsp:txXfrm>
        <a:off x="4820788" y="855667"/>
        <a:ext cx="200838" cy="200838"/>
      </dsp:txXfrm>
    </dsp:sp>
    <dsp:sp modelId="{2F698D6B-43AD-47CD-AB84-76C959CA5769}">
      <dsp:nvSpPr>
        <dsp:cNvPr id="0" name=""/>
        <dsp:cNvSpPr/>
      </dsp:nvSpPr>
      <dsp:spPr>
        <a:xfrm>
          <a:off x="6908997" y="886930"/>
          <a:ext cx="1251765" cy="7121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600" kern="1200" dirty="0"/>
        </a:p>
      </dsp:txBody>
      <dsp:txXfrm>
        <a:off x="6929855" y="907788"/>
        <a:ext cx="1210049" cy="670420"/>
      </dsp:txXfrm>
    </dsp:sp>
    <dsp:sp modelId="{8C05F4E7-1050-4F55-9720-93965F68DA1A}">
      <dsp:nvSpPr>
        <dsp:cNvPr id="0" name=""/>
        <dsp:cNvSpPr/>
      </dsp:nvSpPr>
      <dsp:spPr>
        <a:xfrm rot="21092079">
          <a:off x="1413431" y="2196291"/>
          <a:ext cx="75877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75877" y="2265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 dirty="0"/>
        </a:p>
      </dsp:txBody>
      <dsp:txXfrm>
        <a:off x="1449473" y="2217048"/>
        <a:ext cx="3793" cy="3793"/>
      </dsp:txXfrm>
    </dsp:sp>
    <dsp:sp modelId="{E76BE7F3-2D45-4972-ACF4-2CC743CF056F}">
      <dsp:nvSpPr>
        <dsp:cNvPr id="0" name=""/>
        <dsp:cNvSpPr/>
      </dsp:nvSpPr>
      <dsp:spPr>
        <a:xfrm>
          <a:off x="1488895" y="1770059"/>
          <a:ext cx="1455381" cy="8866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700" kern="1200" dirty="0"/>
        </a:p>
      </dsp:txBody>
      <dsp:txXfrm>
        <a:off x="1514863" y="1796027"/>
        <a:ext cx="1403445" cy="834665"/>
      </dsp:txXfrm>
    </dsp:sp>
    <dsp:sp modelId="{1A04BB8C-AF25-40AC-B49B-DF2E3A739AFA}">
      <dsp:nvSpPr>
        <dsp:cNvPr id="0" name=""/>
        <dsp:cNvSpPr/>
      </dsp:nvSpPr>
      <dsp:spPr>
        <a:xfrm rot="21407661">
          <a:off x="2942200" y="2116497"/>
          <a:ext cx="2654134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2654134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4202914" y="2072797"/>
        <a:ext cx="132706" cy="132706"/>
      </dsp:txXfrm>
    </dsp:sp>
    <dsp:sp modelId="{B8048C4A-A9C1-442A-AD99-89C589776495}">
      <dsp:nvSpPr>
        <dsp:cNvPr id="0" name=""/>
        <dsp:cNvSpPr/>
      </dsp:nvSpPr>
      <dsp:spPr>
        <a:xfrm>
          <a:off x="5594257" y="1722476"/>
          <a:ext cx="1217350" cy="6849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400" kern="1200" dirty="0"/>
        </a:p>
      </dsp:txBody>
      <dsp:txXfrm>
        <a:off x="5614318" y="1742537"/>
        <a:ext cx="1177228" cy="644807"/>
      </dsp:txXfrm>
    </dsp:sp>
    <dsp:sp modelId="{BF853307-39D9-49F2-8A98-EBE58297C62F}">
      <dsp:nvSpPr>
        <dsp:cNvPr id="0" name=""/>
        <dsp:cNvSpPr/>
      </dsp:nvSpPr>
      <dsp:spPr>
        <a:xfrm rot="542097">
          <a:off x="2919409" y="2505453"/>
          <a:ext cx="4008572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4008572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/>
        </a:p>
      </dsp:txBody>
      <dsp:txXfrm>
        <a:off x="4823481" y="2427893"/>
        <a:ext cx="200428" cy="200428"/>
      </dsp:txXfrm>
    </dsp:sp>
    <dsp:sp modelId="{CFD4D96A-06E5-4318-99B2-D4B9E98E5091}">
      <dsp:nvSpPr>
        <dsp:cNvPr id="0" name=""/>
        <dsp:cNvSpPr/>
      </dsp:nvSpPr>
      <dsp:spPr>
        <a:xfrm>
          <a:off x="6903113" y="2514857"/>
          <a:ext cx="1264466" cy="6559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200" kern="1200" dirty="0"/>
        </a:p>
      </dsp:txBody>
      <dsp:txXfrm>
        <a:off x="6922326" y="2534070"/>
        <a:ext cx="1226040" cy="617567"/>
      </dsp:txXfrm>
    </dsp:sp>
    <dsp:sp modelId="{B0B18A56-14AF-40C5-874C-ACD10A1FB4DA}">
      <dsp:nvSpPr>
        <dsp:cNvPr id="0" name=""/>
        <dsp:cNvSpPr/>
      </dsp:nvSpPr>
      <dsp:spPr>
        <a:xfrm rot="5281923">
          <a:off x="628444" y="3014727"/>
          <a:ext cx="1626661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1626661" y="2265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kern="1200" dirty="0"/>
        </a:p>
      </dsp:txBody>
      <dsp:txXfrm>
        <a:off x="1401108" y="2996714"/>
        <a:ext cx="81333" cy="81333"/>
      </dsp:txXfrm>
    </dsp:sp>
    <dsp:sp modelId="{A0C5ED8C-7E09-4FDC-B1B5-2629BB73F9DD}">
      <dsp:nvSpPr>
        <dsp:cNvPr id="0" name=""/>
        <dsp:cNvSpPr/>
      </dsp:nvSpPr>
      <dsp:spPr>
        <a:xfrm>
          <a:off x="1469705" y="3412505"/>
          <a:ext cx="1484797" cy="8754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700" kern="1200" dirty="0"/>
        </a:p>
      </dsp:txBody>
      <dsp:txXfrm>
        <a:off x="1495346" y="3438146"/>
        <a:ext cx="1433515" cy="824171"/>
      </dsp:txXfrm>
    </dsp:sp>
    <dsp:sp modelId="{D17CFCA5-0DBD-472D-B533-0C3DC2196593}">
      <dsp:nvSpPr>
        <dsp:cNvPr id="0" name=""/>
        <dsp:cNvSpPr/>
      </dsp:nvSpPr>
      <dsp:spPr>
        <a:xfrm rot="21386942">
          <a:off x="2951893" y="3743410"/>
          <a:ext cx="2717869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2717869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4242882" y="3698117"/>
        <a:ext cx="135893" cy="135893"/>
      </dsp:txXfrm>
    </dsp:sp>
    <dsp:sp modelId="{B5CD9C98-3CDF-4449-A981-A4024FC8D5AE}">
      <dsp:nvSpPr>
        <dsp:cNvPr id="0" name=""/>
        <dsp:cNvSpPr/>
      </dsp:nvSpPr>
      <dsp:spPr>
        <a:xfrm>
          <a:off x="5667154" y="3326314"/>
          <a:ext cx="1424929" cy="7111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600" kern="1200" dirty="0"/>
        </a:p>
      </dsp:txBody>
      <dsp:txXfrm>
        <a:off x="5687983" y="3347143"/>
        <a:ext cx="1383271" cy="669506"/>
      </dsp:txXfrm>
    </dsp:sp>
    <dsp:sp modelId="{B540BBA8-B7F1-434A-BA33-74C0AF508876}">
      <dsp:nvSpPr>
        <dsp:cNvPr id="0" name=""/>
        <dsp:cNvSpPr/>
      </dsp:nvSpPr>
      <dsp:spPr>
        <a:xfrm rot="593592">
          <a:off x="2924424" y="4175112"/>
          <a:ext cx="4045507" cy="45307"/>
        </a:xfrm>
        <a:custGeom>
          <a:avLst/>
          <a:gdLst/>
          <a:ahLst/>
          <a:cxnLst/>
          <a:rect l="0" t="0" r="0" b="0"/>
          <a:pathLst>
            <a:path>
              <a:moveTo>
                <a:pt x="0" y="22653"/>
              </a:moveTo>
              <a:lnTo>
                <a:pt x="4045507" y="22653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 dirty="0"/>
        </a:p>
      </dsp:txBody>
      <dsp:txXfrm>
        <a:off x="4846040" y="4096628"/>
        <a:ext cx="202275" cy="202275"/>
      </dsp:txXfrm>
    </dsp:sp>
    <dsp:sp modelId="{030167FD-1106-451A-ACEB-14734719090F}">
      <dsp:nvSpPr>
        <dsp:cNvPr id="0" name=""/>
        <dsp:cNvSpPr/>
      </dsp:nvSpPr>
      <dsp:spPr>
        <a:xfrm>
          <a:off x="6939852" y="4237559"/>
          <a:ext cx="1256740" cy="6154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4000" kern="1200" dirty="0"/>
        </a:p>
      </dsp:txBody>
      <dsp:txXfrm>
        <a:off x="6957879" y="4255586"/>
        <a:ext cx="1220686" cy="579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8E9EB-7419-8346-9FFF-EF958D4217BA}" type="datetimeFigureOut">
              <a:rPr lang="en-US" smtClean="0"/>
              <a:t>4/20/2016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95CDD-DA5B-8948-8DDC-F3F2F1B19F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68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96D5A-3BCC-814A-9DBC-8E69ECE82CBE}" type="datetimeFigureOut">
              <a:rPr lang="en-US" smtClean="0"/>
              <a:t>4/20/2016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9E456-6704-1348-BE53-5EB6698F2C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31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n-aadfs01\shared\COMMUNICATIONS\Education%20and%20Youth\Education\Teaching%20resources\Digital%20resources\FGM%20day%202014\FGM%20lesson\Childline" TargetMode="External"/><Relationship Id="rId7" Type="http://schemas.openxmlformats.org/officeDocument/2006/relationships/hyperlink" Target="http://www.nspcc.org.uk/inform/resourcesforprofessionals/minorityethnic/female-genital-mutilation_wda96841.html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hs.uk/Conditions/female-genital-mutilation/Pages/Introduction.aspx" TargetMode="External"/><Relationship Id="rId5" Type="http://schemas.openxmlformats.org/officeDocument/2006/relationships/hyperlink" Target="https://www.gov.uk/female-genital-mutilation" TargetMode="External"/><Relationship Id="rId4" Type="http://schemas.openxmlformats.org/officeDocument/2006/relationships/hyperlink" Target="http://www.dofeve.org/about-fgm.html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9E456-6704-1348-BE53-5EB6698F2CB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52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Consequences chart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Instructions: In the first box, write your issue, e.g. Christine was made to have female</a:t>
            </a:r>
            <a:r>
              <a:rPr lang="en-GB" baseline="0" dirty="0" smtClean="0"/>
              <a:t> genital mutilation</a:t>
            </a:r>
            <a:r>
              <a:rPr lang="en-GB" dirty="0" smtClean="0"/>
              <a:t> when she was 15-years-old. Then in each box after, write the consequences for her and her community of this action. 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What would you do?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Ask</a:t>
            </a:r>
            <a:r>
              <a:rPr lang="en-GB" baseline="0" dirty="0" smtClean="0"/>
              <a:t> pupils to demonstrate their knowledge and understanding of the issues around female genital mutilation by either: </a:t>
            </a:r>
          </a:p>
          <a:p>
            <a:pPr marL="450850" lvl="0" indent="-177800" defTabSz="521437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Prepare a Q&amp;A for a community meeting</a:t>
            </a:r>
          </a:p>
          <a:p>
            <a:pPr marL="450850" lvl="0" indent="-177800" defTabSz="521437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Write to a local government official to ask for more resources to reach remote communities</a:t>
            </a:r>
          </a:p>
          <a:p>
            <a:pPr marL="450850" lvl="0" indent="-177800" defTabSz="521437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Write a newspaper article or blog post for the local community</a:t>
            </a:r>
            <a:endParaRPr lang="en-GB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60400" y="739775"/>
            <a:ext cx="5348288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 Diamond 9</a:t>
            </a:r>
          </a:p>
          <a:p>
            <a:pPr eaLnBrk="1" hangingPunct="1">
              <a:spcBef>
                <a:spcPct val="0"/>
              </a:spcBef>
            </a:pPr>
            <a:endParaRPr lang="en-GB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Instructions: Read through the context and complete the task</a:t>
            </a:r>
          </a:p>
          <a:p>
            <a:pPr eaLnBrk="1" hangingPunct="1">
              <a:spcBef>
                <a:spcPct val="0"/>
              </a:spcBef>
            </a:pPr>
            <a:endParaRPr lang="en-GB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b="1" dirty="0" smtClean="0"/>
              <a:t>Context: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As an employee of ActionAid Kenya, you are working with colleagues globally to eradicate female genital mutilation. Your Country Director has asked you to work with a rural community who are still practise female genital mutilation. 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To help you plan your programme, you have been given seven activities that are used by ActionAid and are known to have a positive impact on changing attitudes towards female genital mutilation. You must also come up with two of your own activities (you do not need to supply a price).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en-GB" b="1" dirty="0" smtClean="0"/>
              <a:t>Task: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1. Cut out the nine activity statements on the next page.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2. Choose one of the scenarios given below.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3. Rank the activities in order of importance in terms of what’s needed to achieve the scenario, 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using a diamond 9 (see right).  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4. Be prepared to explain why you have ordered them in the way you have.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5. Compare your order with the person sitting next to you.  Are there differences?  Why?  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Would either of you change the order of your activities?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en-GB" b="1" dirty="0" smtClean="0"/>
              <a:t>Extension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6. Choose another scenario and rank the activities accordingly.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 </a:t>
            </a:r>
          </a:p>
          <a:p>
            <a:pPr eaLnBrk="1" hangingPunct="1">
              <a:spcBef>
                <a:spcPct val="0"/>
              </a:spcBef>
            </a:pPr>
            <a:r>
              <a:rPr lang="en-GB" b="1" dirty="0" smtClean="0"/>
              <a:t>Scenarios: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a. Forming a relationship with a community who have not met you before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b. Reaching the largest number of people in the community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c. Long-term strategy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d. Short-term strategy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e. Focusing on young people in the community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f. Focusing on men in the community</a:t>
            </a:r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g. Most effective in terms of cost and reach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60400" y="739775"/>
            <a:ext cx="5348288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 Diamond 9</a:t>
            </a:r>
          </a:p>
          <a:p>
            <a:pPr eaLnBrk="1" hangingPunct="1">
              <a:spcBef>
                <a:spcPct val="0"/>
              </a:spcBef>
            </a:pPr>
            <a:endParaRPr lang="en-GB" b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GB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Instructions: Cut out the cards and arrange according to the context and task given on the previous sheet.</a:t>
            </a:r>
          </a:p>
          <a:p>
            <a:pPr eaLnBrk="1" hangingPunct="1">
              <a:spcBef>
                <a:spcPct val="0"/>
              </a:spcBef>
            </a:pPr>
            <a:endParaRPr lang="en-GB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60400" y="739775"/>
            <a:ext cx="5348288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Consequences chart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dirty="0" smtClean="0"/>
              <a:t>Instructions: In the first box, write your issue, e.g. Christine was made to have female</a:t>
            </a:r>
            <a:r>
              <a:rPr lang="en-GB" baseline="0" dirty="0" smtClean="0"/>
              <a:t> genital mutilation</a:t>
            </a:r>
            <a:r>
              <a:rPr lang="en-GB" dirty="0" smtClean="0"/>
              <a:t> when she was 15-years-old. Then in each box after, write the consequences for her and her community of this action. 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400" b="1" dirty="0" smtClean="0">
                <a:latin typeface="Verdana" pitchFamily="34" charset="0"/>
              </a:rPr>
              <a:t>Further information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ActionAid works with communities across Africa to end female genital mutilation.  You can get more information, support and advice about female genital mutilation in the UK from:</a:t>
            </a: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u="sng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file"/>
              </a:rPr>
              <a:t>Childline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Daughters of Eve</a:t>
            </a:r>
            <a:endParaRPr lang="en-GB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Foreign and Commonwealth Office</a:t>
            </a:r>
            <a:endParaRPr lang="en-GB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NHS</a:t>
            </a:r>
            <a:endParaRPr lang="en-GB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NSPCC</a:t>
            </a:r>
            <a:endParaRPr lang="en-GB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Metropolitan Police Service has a dedicated service for girls at risk of female genital mutilation. Call their Child Abuse Investigation Command/Project Azure on 020 7161 2888.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a fact or a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65188" y="739775"/>
            <a:ext cx="4938712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Activity:</a:t>
            </a:r>
            <a:r>
              <a:rPr lang="en-GB" b="1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Fact or Myth?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en-GB" u="none" dirty="0" smtClean="0"/>
              <a:t>Pupils vote on whether they think a</a:t>
            </a:r>
            <a:r>
              <a:rPr lang="en-GB" u="none" baseline="0" dirty="0" smtClean="0"/>
              <a:t> statement is fact or myth</a:t>
            </a:r>
          </a:p>
          <a:p>
            <a:pPr eaLnBrk="1" hangingPunct="1">
              <a:spcBef>
                <a:spcPct val="0"/>
              </a:spcBef>
            </a:pPr>
            <a:endParaRPr lang="en-GB" u="none" baseline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520700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520700" fontAlgn="base">
              <a:spcBef>
                <a:spcPct val="0"/>
              </a:spcBef>
              <a:spcAft>
                <a:spcPct val="0"/>
              </a:spcAft>
              <a:defRPr/>
            </a:pPr>
            <a:fld id="{0F0D627C-3E23-42A3-8FCA-8B51B64AEACD}" type="slidenum">
              <a:rPr lang="en-GB" sz="1200" smtClean="0"/>
              <a:pPr defTabSz="520700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4825" y="4276307"/>
            <a:ext cx="7854950" cy="43088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 or Presenter’s Name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4825" y="2255650"/>
            <a:ext cx="7854950" cy="1538883"/>
          </a:xfrm>
        </p:spPr>
        <p:txBody>
          <a:bodyPr anchor="b" anchorCtr="0"/>
          <a:lstStyle>
            <a:lvl1pPr>
              <a:defRPr sz="5000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</a:lstStyle>
          <a:p>
            <a:r>
              <a:rPr lang="en-US" dirty="0" smtClean="0"/>
              <a:t>PowerPoint Presentation</a:t>
            </a:r>
            <a:br>
              <a:rPr lang="en-US" dirty="0" smtClean="0"/>
            </a:br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04825" y="6163645"/>
            <a:ext cx="3010723" cy="2769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>
              <a:defRPr>
                <a:latin typeface="American Typewriter"/>
                <a:cs typeface="American Typewriter"/>
              </a:defRPr>
            </a:lvl1pPr>
          </a:lstStyle>
          <a:p>
            <a:fld id="{9C4445D9-62B9-1243-9E50-F261F3000868}" type="datetime2">
              <a:rPr lang="en-GB" smtClean="0"/>
              <a:pPr/>
              <a:t>Wednesday, 20 April 2016</a:t>
            </a:fld>
            <a:endParaRPr lang="en-US" dirty="0"/>
          </a:p>
        </p:txBody>
      </p:sp>
      <p:pic>
        <p:nvPicPr>
          <p:cNvPr id="12" name="Picture 11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2894342" cy="22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-215813" y="4086916"/>
            <a:ext cx="4509723" cy="2286897"/>
          </a:xfrm>
          <a:prstGeom prst="roundRect">
            <a:avLst>
              <a:gd name="adj" fmla="val 490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838200" y="6513730"/>
            <a:ext cx="7800975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514686" y="4241301"/>
            <a:ext cx="3436938" cy="173893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chemeClr val="tx1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chemeClr val="tx2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" y="0"/>
            <a:ext cx="1693155" cy="1304936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65788"/>
            <a:ext cx="8134350" cy="55399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T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504825" y="2531777"/>
            <a:ext cx="3814763" cy="415219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" y="0"/>
            <a:ext cx="1693155" cy="1304936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6383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46008" y="6513730"/>
            <a:ext cx="3893168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3587" y="2579688"/>
            <a:ext cx="4065587" cy="3794125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4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3 Txt &amp;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6383"/>
            <a:ext cx="3814763" cy="1541448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504825" y="2531777"/>
            <a:ext cx="3814763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Actionaid_Logo_WhiteOu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1693154" cy="1304935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46008" y="6513730"/>
            <a:ext cx="3893168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3587" y="2579688"/>
            <a:ext cx="4065587" cy="3794125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2894342" cy="223070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06474" y="2579688"/>
            <a:ext cx="8132699" cy="1156727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 cap="all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042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06474" y="2579688"/>
            <a:ext cx="8132699" cy="1156727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 cap="all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4" name="Picture 3" descr="Actionaid_Logo_WhiteOu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2894342" cy="22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33379" y="763009"/>
            <a:ext cx="8618898" cy="357938"/>
          </a:xfrm>
          <a:prstGeom prst="rect">
            <a:avLst/>
          </a:prstGeom>
        </p:spPr>
        <p:txBody>
          <a:bodyPr vert="horz" lIns="80155" tIns="40078" rIns="80155" bIns="40078"/>
          <a:lstStyle>
            <a:lvl1pPr algn="l">
              <a:defRPr sz="1800" b="1" i="0">
                <a:latin typeface="Helvetica"/>
                <a:cs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8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p 2 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tionaid_Logo_WhiteOu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2894342" cy="223070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4825" y="4276307"/>
            <a:ext cx="7854950" cy="43088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  <a:latin typeface="American Typewriter"/>
                <a:cs typeface="American Typewrite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 or Presenter’s Name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4825" y="2255650"/>
            <a:ext cx="7854950" cy="1538883"/>
          </a:xfrm>
        </p:spPr>
        <p:txBody>
          <a:bodyPr anchor="b" anchorCtr="0"/>
          <a:lstStyle>
            <a:lvl1pPr>
              <a:defRPr sz="500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r>
              <a:rPr lang="en-US" dirty="0" smtClean="0"/>
              <a:t>PowerPoint Presentation</a:t>
            </a:r>
            <a:br>
              <a:rPr lang="en-US" dirty="0" smtClean="0"/>
            </a:br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04825" y="6163645"/>
            <a:ext cx="3010723" cy="2769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>
              <a:defRPr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fld id="{9C4445D9-62B9-1243-9E50-F261F3000868}" type="datetime2">
              <a:rPr lang="en-GB" smtClean="0"/>
              <a:pPr/>
              <a:t>Wednesday, 20 April 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5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824" y="2501246"/>
            <a:ext cx="3817869" cy="1554272"/>
          </a:xfrm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2600" cap="all">
                <a:solidFill>
                  <a:srgbClr val="FF0000"/>
                </a:solidFill>
                <a:latin typeface="American Typewriter"/>
                <a:cs typeface="American Typewriter"/>
              </a:defRPr>
            </a:lvl1pPr>
            <a:lvl2pPr marL="0" indent="0" algn="l">
              <a:spcBef>
                <a:spcPts val="600"/>
              </a:spcBef>
              <a:buFontTx/>
              <a:buNone/>
              <a:defRPr sz="1800" cap="all">
                <a:latin typeface="American Typewriter"/>
                <a:cs typeface="American Typewriter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824413" y="2532774"/>
            <a:ext cx="3814761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06474" y="1605488"/>
            <a:ext cx="8132699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14" name="Picture 13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" y="0"/>
            <a:ext cx="1693155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6383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1777"/>
            <a:ext cx="5362575" cy="415219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254434" y="4606275"/>
            <a:ext cx="3092999" cy="1778993"/>
          </a:xfrm>
          <a:prstGeom prst="roundRect">
            <a:avLst>
              <a:gd name="adj" fmla="val 7823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491407" y="4770779"/>
            <a:ext cx="2404293" cy="276999"/>
          </a:xfrm>
        </p:spPr>
        <p:txBody>
          <a:bodyPr anchor="t" anchorCtr="0"/>
          <a:lstStyle>
            <a:lvl1pPr marL="0" indent="0">
              <a:buNone/>
              <a:defRPr sz="1800" b="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pic>
        <p:nvPicPr>
          <p:cNvPr id="21" name="Picture 20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" y="0"/>
            <a:ext cx="1693155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4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6383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1777"/>
            <a:ext cx="5362575" cy="415219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1" name="Picture 20" descr="Actionaid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" y="0"/>
            <a:ext cx="1693155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5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 2 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6383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1777"/>
            <a:ext cx="5362575" cy="415219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21" y="492443"/>
            <a:ext cx="1322751" cy="33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9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3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5488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0882"/>
            <a:ext cx="5362575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254434" y="4606275"/>
            <a:ext cx="3092999" cy="1778993"/>
          </a:xfrm>
          <a:prstGeom prst="roundRect">
            <a:avLst>
              <a:gd name="adj" fmla="val 782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491407" y="4770779"/>
            <a:ext cx="2404293" cy="276999"/>
          </a:xfrm>
        </p:spPr>
        <p:txBody>
          <a:bodyPr anchor="t" anchorCtr="0"/>
          <a:lstStyle>
            <a:lvl1pPr marL="0" indent="0">
              <a:buNone/>
              <a:defRPr sz="1800" b="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pic>
        <p:nvPicPr>
          <p:cNvPr id="9" name="Picture 8" descr="Actionaid_Logo_WhiteOu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1693154" cy="13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4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5488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0882"/>
            <a:ext cx="5362575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_WhiteOu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0"/>
            <a:ext cx="1693154" cy="13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8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 4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605488"/>
            <a:ext cx="8134350" cy="772006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04825" y="2530882"/>
            <a:ext cx="5362575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96" y="425080"/>
            <a:ext cx="1462087" cy="3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8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710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19136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70" r:id="rId2"/>
    <p:sldLayoutId id="2147493457" r:id="rId3"/>
    <p:sldLayoutId id="2147493468" r:id="rId4"/>
    <p:sldLayoutId id="2147493471" r:id="rId5"/>
    <p:sldLayoutId id="2147493477" r:id="rId6"/>
    <p:sldLayoutId id="2147493469" r:id="rId7"/>
    <p:sldLayoutId id="2147493472" r:id="rId8"/>
    <p:sldLayoutId id="2147493478" r:id="rId9"/>
    <p:sldLayoutId id="2147493458" r:id="rId10"/>
    <p:sldLayoutId id="2147493475" r:id="rId11"/>
    <p:sldLayoutId id="2147493476" r:id="rId12"/>
    <p:sldLayoutId id="2147493473" r:id="rId13"/>
    <p:sldLayoutId id="2147493474" r:id="rId14"/>
    <p:sldLayoutId id="2147493479" r:id="rId15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merican Typewriter"/>
          <a:ea typeface="+mj-ea"/>
          <a:cs typeface="American Typewrite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spcc.org.uk/inform/resourcesforprofessionals/minorityethnic/female-genital-mutilation_wda96841.html" TargetMode="External"/><Relationship Id="rId3" Type="http://schemas.openxmlformats.org/officeDocument/2006/relationships/hyperlink" Target="http://www.childline.org.uk/Pages/Home.aspx" TargetMode="External"/><Relationship Id="rId7" Type="http://schemas.openxmlformats.org/officeDocument/2006/relationships/hyperlink" Target="http://www.nhs.uk/Conditions/female-genital-mutilation/Pages/Introduction.asp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gov.uk/female-genital-mutilation" TargetMode="External"/><Relationship Id="rId5" Type="http://schemas.openxmlformats.org/officeDocument/2006/relationships/hyperlink" Target="http://www.healthyschoolslondon.org.uk/sites/default/files/KS3%20FGM%20LESSON%20BOOKLET%20RGB%20260213.pdf" TargetMode="External"/><Relationship Id="rId4" Type="http://schemas.openxmlformats.org/officeDocument/2006/relationships/hyperlink" Target="http://www.dofeve.org/about-fgm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2" y="3802385"/>
            <a:ext cx="6643368" cy="9356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32" y="2400300"/>
            <a:ext cx="8403112" cy="103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1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38359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9. Female genital mutilation is a violation of human rights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635">
            <a:off x="405330" y="1822817"/>
            <a:ext cx="1991144" cy="8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8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27584"/>
            <a:ext cx="8637434" cy="641912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 I can’t do anything to stop FGM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679" y="4085537"/>
            <a:ext cx="8637433" cy="2050719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By speaking out and saying female genital mutilation is unacceptable, you add your voice to international pressure for the practice to </a:t>
            </a:r>
            <a:r>
              <a:rPr lang="en-GB" sz="32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end</a:t>
            </a:r>
            <a:endParaRPr lang="en-GB" sz="32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2623">
            <a:off x="391428" y="1847228"/>
            <a:ext cx="2168120" cy="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47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 flipH="1">
            <a:off x="256680" y="300676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chemeClr val="tx2"/>
                </a:solidFill>
                <a:latin typeface="SmithyXT-Heavy" pitchFamily="50" charset="0"/>
                <a:ea typeface="Verdana" pitchFamily="34" charset="0"/>
                <a:cs typeface="Verdana" pitchFamily="34" charset="0"/>
              </a:rPr>
              <a:t>Consequences chart</a:t>
            </a:r>
            <a:endParaRPr lang="en-GB" sz="2800" b="1" dirty="0">
              <a:solidFill>
                <a:schemeClr val="tx2"/>
              </a:solidFill>
              <a:latin typeface="SmithyXT-Heavy" pitchFamily="50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58684860"/>
              </p:ext>
            </p:extLst>
          </p:nvPr>
        </p:nvGraphicFramePr>
        <p:xfrm>
          <a:off x="307580" y="1493237"/>
          <a:ext cx="8535631" cy="5015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203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 flipH="1">
            <a:off x="256679" y="472546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3200" b="1" dirty="0" smtClean="0">
                <a:solidFill>
                  <a:schemeClr val="tx2"/>
                </a:solidFill>
                <a:latin typeface="SmithyXT-Heavy" pitchFamily="50" charset="0"/>
              </a:rPr>
              <a:t>What </a:t>
            </a:r>
            <a:r>
              <a:rPr lang="en-GB" sz="3200" b="1" dirty="0">
                <a:solidFill>
                  <a:schemeClr val="tx2"/>
                </a:solidFill>
                <a:latin typeface="SmithyXT-Heavy" pitchFamily="50" charset="0"/>
              </a:rPr>
              <a:t>would you do?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6679" y="1636932"/>
            <a:ext cx="8637433" cy="4697597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pPr defTabSz="457144">
              <a:buClr>
                <a:srgbClr val="FF0000"/>
              </a:buClr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  <a:ea typeface="Verdana" pitchFamily="34" charset="0"/>
                <a:cs typeface="Verdana" pitchFamily="34" charset="0"/>
              </a:rPr>
              <a:t>As an ActionAid Kenya staff member, you feel passionately about female genital mutilation coming to an end. You decide to do one of the following to work towards eradicating it:</a:t>
            </a:r>
          </a:p>
          <a:p>
            <a:pPr defTabSz="457144">
              <a:buClr>
                <a:srgbClr val="FF0000"/>
              </a:buClr>
              <a:defRPr/>
            </a:pPr>
            <a:endParaRPr lang="en-US" sz="2000" dirty="0">
              <a:solidFill>
                <a:prstClr val="black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395260" indent="-155877" defTabSz="457144"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  <a:ea typeface="Verdana" pitchFamily="34" charset="0"/>
                <a:cs typeface="Verdana" pitchFamily="34" charset="0"/>
              </a:rPr>
              <a:t>Prepare a Q&amp;A for a community meeting with parents whose daughters are at risk of female genital mutilation</a:t>
            </a:r>
          </a:p>
          <a:p>
            <a:pPr marL="395260" indent="-155877" defTabSz="457144"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en-US" sz="2000" dirty="0">
              <a:solidFill>
                <a:prstClr val="black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395260" indent="-155877" defTabSz="457144"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  <a:ea typeface="Verdana" pitchFamily="34" charset="0"/>
                <a:cs typeface="Verdana" pitchFamily="34" charset="0"/>
              </a:rPr>
              <a:t>Write to a local government official to ask for more resources to reach remote communities who are still practicing female genital mutilation</a:t>
            </a:r>
          </a:p>
          <a:p>
            <a:pPr marL="395260" indent="-155877" defTabSz="457144"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en-US" sz="2000" dirty="0">
              <a:solidFill>
                <a:prstClr val="black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395260" indent="-155877" defTabSz="457144"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  <a:ea typeface="Verdana" pitchFamily="34" charset="0"/>
                <a:cs typeface="Verdana" pitchFamily="34" charset="0"/>
              </a:rPr>
              <a:t>Write a newspaper article or blog post for anyone from the local community to read</a:t>
            </a:r>
          </a:p>
          <a:p>
            <a:pPr marL="239383" defTabSz="457144">
              <a:buClr>
                <a:srgbClr val="FF0000"/>
              </a:buClr>
              <a:defRPr/>
            </a:pPr>
            <a:endParaRPr lang="en-GB" sz="2000" dirty="0">
              <a:latin typeface="+mj-lt"/>
              <a:ea typeface="Verdana" pitchFamily="34" charset="0"/>
              <a:cs typeface="Verdana" pitchFamily="34" charset="0"/>
            </a:endParaRPr>
          </a:p>
          <a:p>
            <a:pPr defTabSz="457144">
              <a:buClr>
                <a:srgbClr val="FF0000"/>
              </a:buClr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  <a:ea typeface="Verdana" pitchFamily="34" charset="0"/>
                <a:cs typeface="Verdana" pitchFamily="34" charset="0"/>
              </a:rPr>
              <a:t>In each case you must explain what female genital mutilation is and why you think it needs to stop being practiced.</a:t>
            </a:r>
          </a:p>
        </p:txBody>
      </p:sp>
    </p:spTree>
    <p:extLst>
      <p:ext uri="{BB962C8B-B14F-4D97-AF65-F5344CB8AC3E}">
        <p14:creationId xmlns:p14="http://schemas.microsoft.com/office/powerpoint/2010/main" val="22924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 flipH="1">
            <a:off x="252916" y="313376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3200" b="1" dirty="0">
                <a:solidFill>
                  <a:schemeClr val="tx2"/>
                </a:solidFill>
                <a:latin typeface="SmithyXT-Heavy" pitchFamily="50" charset="0"/>
              </a:rPr>
              <a:t>Diamond 9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234" y="1634313"/>
            <a:ext cx="6176797" cy="4662783"/>
          </a:xfrm>
          <a:prstGeom prst="rect">
            <a:avLst/>
          </a:prstGeom>
          <a:ln>
            <a:solidFill>
              <a:scrgbClr r="0" g="0" b="0"/>
            </a:solidFill>
          </a:ln>
        </p:spPr>
      </p:pic>
    </p:spTree>
    <p:extLst>
      <p:ext uri="{BB962C8B-B14F-4D97-AF65-F5344CB8AC3E}">
        <p14:creationId xmlns:p14="http://schemas.microsoft.com/office/powerpoint/2010/main" val="378602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76535" y="1646104"/>
            <a:ext cx="8165737" cy="4650760"/>
            <a:chOff x="311274" y="1577197"/>
            <a:chExt cx="9545123" cy="5128755"/>
          </a:xfrm>
        </p:grpSpPr>
        <p:grpSp>
          <p:nvGrpSpPr>
            <p:cNvPr id="7" name="Group 6"/>
            <p:cNvGrpSpPr/>
            <p:nvPr/>
          </p:nvGrpSpPr>
          <p:grpSpPr>
            <a:xfrm>
              <a:off x="338199" y="1577197"/>
              <a:ext cx="2676467" cy="1605880"/>
              <a:chOff x="457922" y="634"/>
              <a:chExt cx="2676467" cy="160588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457922" y="634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3" name="Rectangle 32"/>
              <p:cNvSpPr/>
              <p:nvPr/>
            </p:nvSpPr>
            <p:spPr>
              <a:xfrm>
                <a:off x="457922" y="634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Radio programme to raise awareness - £200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Impact of female genital mutilation discussed by FGM survivors, healthcare professionals and religious leader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79930" y="5100072"/>
              <a:ext cx="2676467" cy="1605880"/>
              <a:chOff x="3388814" y="634"/>
              <a:chExt cx="2676467" cy="160588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88814" y="634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1" name="Rectangle 30"/>
              <p:cNvSpPr/>
              <p:nvPr/>
            </p:nvSpPr>
            <p:spPr>
              <a:xfrm>
                <a:off x="3388814" y="634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Village leader meeting </a:t>
                </a:r>
                <a:b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</a:b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- £283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To discuss their challenges and progress made with ending female genital mutilation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311275" y="3321547"/>
              <a:ext cx="2676467" cy="1605880"/>
              <a:chOff x="444700" y="1875060"/>
              <a:chExt cx="2676467" cy="160588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444700" y="1875060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9" name="Rectangle 28"/>
              <p:cNvSpPr/>
              <p:nvPr/>
            </p:nvSpPr>
            <p:spPr>
              <a:xfrm>
                <a:off x="444700" y="1875060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1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11274" y="5100072"/>
              <a:ext cx="2676467" cy="1605880"/>
              <a:chOff x="3388814" y="1875060"/>
              <a:chExt cx="2676467" cy="160588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388814" y="1875060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7" name="Rectangle 26"/>
              <p:cNvSpPr/>
              <p:nvPr/>
            </p:nvSpPr>
            <p:spPr>
              <a:xfrm>
                <a:off x="3388814" y="1875060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100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836636" y="1585080"/>
              <a:ext cx="2676467" cy="1605880"/>
              <a:chOff x="444700" y="3748587"/>
              <a:chExt cx="2676467" cy="160588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44700" y="3748587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5" name="Rectangle 24"/>
              <p:cNvSpPr/>
              <p:nvPr/>
            </p:nvSpPr>
            <p:spPr>
              <a:xfrm>
                <a:off x="444700" y="3748587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School fees, uniform and basic items for a year- £120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For a girl who has run away from home to escape female genital mutilation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176312" y="1577197"/>
              <a:ext cx="2676467" cy="1605880"/>
              <a:chOff x="3388814" y="3748587"/>
              <a:chExt cx="2676467" cy="160588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388814" y="3748587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Rectangle 22"/>
              <p:cNvSpPr/>
              <p:nvPr/>
            </p:nvSpPr>
            <p:spPr>
              <a:xfrm>
                <a:off x="3388814" y="3748587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Three school visits from members of a local Women's Network - £64 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Children and teachers learn about girls' rights, dangers of female genital mutilation and why abandoning the practise is positive for girls, families and communities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836636" y="3321547"/>
              <a:ext cx="2676467" cy="1605880"/>
              <a:chOff x="444700" y="5622114"/>
              <a:chExt cx="2676467" cy="160588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44700" y="5622114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1" name="Rectangle 20"/>
              <p:cNvSpPr/>
              <p:nvPr/>
            </p:nvSpPr>
            <p:spPr>
              <a:xfrm>
                <a:off x="444700" y="5622114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Run a girls' club for  a month </a:t>
                </a:r>
                <a:b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</a:b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- £25 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Girls learn about the dangers of female genital mutilation, their right to refuse and where to go for help</a:t>
                </a:r>
                <a:endParaRPr lang="en-GB" sz="1100" b="1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179930" y="3321547"/>
              <a:ext cx="2676467" cy="1605880"/>
              <a:chOff x="3388814" y="5622114"/>
              <a:chExt cx="2676467" cy="160588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388814" y="5622114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9" name="Rectangle 18"/>
              <p:cNvSpPr/>
              <p:nvPr/>
            </p:nvSpPr>
            <p:spPr>
              <a:xfrm>
                <a:off x="3388814" y="5622114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Run a men's forum for six months </a:t>
                </a:r>
                <a:b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</a:b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- £53 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Men and boys learn about the dangers of female genital mutilation and how to support each other to help end the practise in their community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836636" y="5080877"/>
              <a:ext cx="2676467" cy="1605880"/>
              <a:chOff x="1916757" y="7495641"/>
              <a:chExt cx="2676467" cy="160588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916757" y="7495641"/>
                <a:ext cx="2676467" cy="1605880"/>
              </a:xfrm>
              <a:prstGeom prst="rect">
                <a:avLst/>
              </a:prstGeom>
              <a:ln>
                <a:prstDash val="dash"/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7" name="Rectangle 16"/>
              <p:cNvSpPr/>
              <p:nvPr/>
            </p:nvSpPr>
            <p:spPr>
              <a:xfrm>
                <a:off x="1916757" y="7495641"/>
                <a:ext cx="2676467" cy="160588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5720" tIns="45720" rIns="45720" bIns="45720" numCol="1" spcCol="1270" anchor="ctr" anchorCtr="0">
                <a:noAutofit/>
              </a:bodyPr>
              <a:lstStyle/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Teacher training </a:t>
                </a:r>
                <a:b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</a:br>
                <a:r>
                  <a:rPr lang="en-GB" sz="1100" b="1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- £170 </a:t>
                </a:r>
              </a:p>
              <a:p>
                <a:pPr algn="ctr" defTabSz="467632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100" dirty="0">
                    <a:latin typeface="Arial" panose="020B0604020202020204" pitchFamily="34" charset="0"/>
                    <a:ea typeface="Verdana" pitchFamily="34" charset="0"/>
                    <a:cs typeface="Arial" panose="020B0604020202020204" pitchFamily="34" charset="0"/>
                  </a:rPr>
                  <a:t>For a school teacher to be made fully aware of the dangers of female genital mutilation and how to help reduce the practise within their whole community</a:t>
                </a:r>
              </a:p>
            </p:txBody>
          </p:sp>
        </p:grpSp>
      </p:grpSp>
      <p:sp>
        <p:nvSpPr>
          <p:cNvPr id="34" name="TextBox 2"/>
          <p:cNvSpPr txBox="1">
            <a:spLocks noChangeArrowheads="1"/>
          </p:cNvSpPr>
          <p:nvPr/>
        </p:nvSpPr>
        <p:spPr bwMode="auto">
          <a:xfrm flipH="1">
            <a:off x="252916" y="313376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3200" b="1" dirty="0">
                <a:solidFill>
                  <a:schemeClr val="tx2"/>
                </a:solidFill>
                <a:latin typeface="SmithyXT-Heavy" pitchFamily="50" charset="0"/>
              </a:rPr>
              <a:t>Diamond 9</a:t>
            </a:r>
          </a:p>
        </p:txBody>
      </p:sp>
    </p:spTree>
    <p:extLst>
      <p:ext uri="{BB962C8B-B14F-4D97-AF65-F5344CB8AC3E}">
        <p14:creationId xmlns:p14="http://schemas.microsoft.com/office/powerpoint/2010/main" val="92451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 flipH="1">
            <a:off x="256680" y="300676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chemeClr val="tx2"/>
                </a:solidFill>
                <a:latin typeface="SmithyXT-Heavy" pitchFamily="50" charset="0"/>
                <a:ea typeface="Verdana" pitchFamily="34" charset="0"/>
                <a:cs typeface="Verdana" pitchFamily="34" charset="0"/>
              </a:rPr>
              <a:t>Word search</a:t>
            </a:r>
            <a:endParaRPr lang="en-GB" sz="2800" b="1" dirty="0">
              <a:solidFill>
                <a:schemeClr val="tx2"/>
              </a:solidFill>
              <a:latin typeface="SmithyXT-Heavy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064" y="1369654"/>
            <a:ext cx="4264865" cy="51346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2708" y="1967584"/>
            <a:ext cx="358858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The dangers of female genital mutilation are </a:t>
            </a:r>
            <a:endParaRPr lang="en-GB" dirty="0"/>
          </a:p>
          <a:p>
            <a:r>
              <a:rPr lang="en-GB" dirty="0"/>
              <a:t>•Pain </a:t>
            </a:r>
          </a:p>
          <a:p>
            <a:r>
              <a:rPr lang="en-GB" dirty="0"/>
              <a:t>•Bleeding </a:t>
            </a:r>
          </a:p>
          <a:p>
            <a:r>
              <a:rPr lang="en-GB" dirty="0"/>
              <a:t>•Infection </a:t>
            </a:r>
          </a:p>
          <a:p>
            <a:r>
              <a:rPr lang="en-GB" dirty="0"/>
              <a:t>•Infertility </a:t>
            </a:r>
          </a:p>
          <a:p>
            <a:r>
              <a:rPr lang="en-GB" dirty="0"/>
              <a:t>•Death </a:t>
            </a:r>
            <a:endParaRPr lang="en-GB" dirty="0" smtClean="0"/>
          </a:p>
          <a:p>
            <a:endParaRPr lang="en-GB" b="1" dirty="0"/>
          </a:p>
          <a:p>
            <a:r>
              <a:rPr lang="en-GB" b="1" dirty="0" smtClean="0"/>
              <a:t>Female </a:t>
            </a:r>
            <a:r>
              <a:rPr lang="en-GB" b="1" dirty="0"/>
              <a:t>genital mutilation is </a:t>
            </a:r>
            <a:endParaRPr lang="en-GB" dirty="0"/>
          </a:p>
          <a:p>
            <a:r>
              <a:rPr lang="en-GB" dirty="0"/>
              <a:t>•Damaging </a:t>
            </a:r>
          </a:p>
          <a:p>
            <a:r>
              <a:rPr lang="en-GB" dirty="0"/>
              <a:t>•Dangerous </a:t>
            </a:r>
          </a:p>
          <a:p>
            <a:r>
              <a:rPr lang="en-GB" dirty="0"/>
              <a:t>•Preventable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41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 flipH="1">
            <a:off x="506567" y="417875"/>
            <a:ext cx="8637433" cy="57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51911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3200" b="1" dirty="0">
                <a:solidFill>
                  <a:schemeClr val="tx2"/>
                </a:solidFill>
                <a:latin typeface="SmithyXT-Heavy" pitchFamily="50" charset="0"/>
              </a:rPr>
              <a:t>Further information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6679" y="1338209"/>
            <a:ext cx="8637433" cy="5343928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ActionAid works with communities across Africa to end female genital mutilation.  You can get more information, support and advice about female genital mutilation in the UK from:</a:t>
            </a: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u="sng" dirty="0" err="1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Childline</a:t>
            </a:r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Daughters of Eve</a:t>
            </a:r>
            <a:endParaRPr lang="en-GB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Healthy Schools London </a:t>
            </a:r>
            <a:endParaRPr lang="en-GB" u="sng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Foreign and Commonwealth Office</a:t>
            </a:r>
            <a:endParaRPr lang="en-GB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NHS</a:t>
            </a:r>
            <a:endParaRPr lang="en-GB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u="sng" dirty="0"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NSPCC</a:t>
            </a:r>
            <a:endParaRPr lang="en-GB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en-GB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The Metropolitan Police Service has a dedicated service for girls at risk of female genital mutilation. Call their Child Abuse Investigation Command/Project Azure on 020 7161 2888.</a:t>
            </a:r>
          </a:p>
        </p:txBody>
      </p:sp>
    </p:spTree>
    <p:extLst>
      <p:ext uri="{BB962C8B-B14F-4D97-AF65-F5344CB8AC3E}">
        <p14:creationId xmlns:p14="http://schemas.microsoft.com/office/powerpoint/2010/main" val="399764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38359"/>
            <a:ext cx="8637434" cy="1758280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1. Female genital mutilation is the deliberate cutting of a girl's external genitals (private parts).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635">
            <a:off x="405330" y="1822817"/>
            <a:ext cx="1991144" cy="8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63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63759"/>
            <a:ext cx="8637434" cy="2874649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2. In many countries it is carried out by women who have no medical training, using unsterilized knives, blades or sharpened stones, without anaesthetic (pain relief).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635">
            <a:off x="405330" y="1822817"/>
            <a:ext cx="1991144" cy="8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7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38359"/>
            <a:ext cx="8637434" cy="1742942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3. Female genital mutilation is nearly always carried out on children, commonly between four and twelve years of age.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635">
            <a:off x="405330" y="1822817"/>
            <a:ext cx="1991144" cy="8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23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85489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4. There are lots of health benefits to having female genital mutilation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679" y="4685585"/>
            <a:ext cx="8637433" cy="1065834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Girls are in danger of dying from blood loss or infection during and after the procedure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2623">
            <a:off x="391428" y="1847228"/>
            <a:ext cx="2168120" cy="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8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85489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5. Girls need to have female genital mutilation to have babies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679" y="4793067"/>
            <a:ext cx="8637433" cy="155827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Women who have undergone female genital mutilation are likely to experience difficulty in childbirth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2623">
            <a:off x="391428" y="1847228"/>
            <a:ext cx="2168120" cy="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1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6978" y="3485489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6. Female genital mutilation is supported by religion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6978" y="4818467"/>
            <a:ext cx="8637433" cy="155827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Female genital mutilation is a ‘traditional’ </a:t>
            </a:r>
            <a:r>
              <a:rPr lang="en-GB" sz="32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practice </a:t>
            </a:r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and is linked to custom rather than religion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2623">
            <a:off x="391428" y="1847228"/>
            <a:ext cx="2168120" cy="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9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6678" y="3448564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7. Female genital mutilation is not a crime in the UK</a:t>
            </a:r>
          </a:p>
        </p:txBody>
      </p:sp>
      <p:sp>
        <p:nvSpPr>
          <p:cNvPr id="6" name="Rectangle 5"/>
          <p:cNvSpPr/>
          <p:nvPr/>
        </p:nvSpPr>
        <p:spPr>
          <a:xfrm>
            <a:off x="256678" y="4667702"/>
            <a:ext cx="8637433" cy="2050719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2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There is a maximum penalty of 14 years in prison for anyone found guilty of the offence. It is also illegal to take someone out of the UK for them to be cut.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2623">
            <a:off x="391428" y="1847228"/>
            <a:ext cx="2168120" cy="78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3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5078" y="3412959"/>
            <a:ext cx="8637434" cy="120009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en-GB" sz="36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8. Female genital mutilation is a form of child abuse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2" y="344661"/>
            <a:ext cx="5411468" cy="762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56635">
            <a:off x="405330" y="1822817"/>
            <a:ext cx="1991144" cy="8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38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9">
      <a:dk1>
        <a:srgbClr val="000000"/>
      </a:dk1>
      <a:lt1>
        <a:sysClr val="window" lastClr="FFFFFF"/>
      </a:lt1>
      <a:dk2>
        <a:srgbClr val="EE3124"/>
      </a:dk2>
      <a:lt2>
        <a:srgbClr val="FFFFFF"/>
      </a:lt2>
      <a:accent1>
        <a:srgbClr val="000000"/>
      </a:accent1>
      <a:accent2>
        <a:srgbClr val="FFFFFF"/>
      </a:accent2>
      <a:accent3>
        <a:srgbClr val="EE3124"/>
      </a:accent3>
      <a:accent4>
        <a:srgbClr val="FFFFFF"/>
      </a:accent4>
      <a:accent5>
        <a:srgbClr val="000000"/>
      </a:accent5>
      <a:accent6>
        <a:srgbClr val="EE3124"/>
      </a:accent6>
      <a:hlink>
        <a:srgbClr val="EE3124"/>
      </a:hlink>
      <a:folHlink>
        <a:srgbClr val="EE312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3ED44379085843A6CA3E39666D8B33" ma:contentTypeVersion="0" ma:contentTypeDescription="Create a new document." ma:contentTypeScope="" ma:versionID="3522da45bd597ffee065395a0a2fdb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C71CE5E-A865-4950-8E5C-3767F884C2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1397</TotalTime>
  <Words>1023</Words>
  <Application>Microsoft Office PowerPoint</Application>
  <PresentationFormat>On-screen Show (4:3)</PresentationFormat>
  <Paragraphs>177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Daniel Wardle</cp:lastModifiedBy>
  <cp:revision>152</cp:revision>
  <cp:lastPrinted>2016-03-02T12:35:13Z</cp:lastPrinted>
  <dcterms:created xsi:type="dcterms:W3CDTF">2010-04-12T23:12:02Z</dcterms:created>
  <dcterms:modified xsi:type="dcterms:W3CDTF">2016-04-20T09:15:32Z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0x010100103ED44379085843A6CA3E39666D8B33</vt:lpwstr>
  </property>
</Properties>
</file>