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4" r:id="rId2"/>
    <p:sldId id="265" r:id="rId3"/>
    <p:sldId id="269" r:id="rId4"/>
    <p:sldId id="266" r:id="rId5"/>
    <p:sldId id="271" r:id="rId6"/>
    <p:sldId id="267" r:id="rId7"/>
    <p:sldId id="270" r:id="rId8"/>
  </p:sldIdLst>
  <p:sldSz cx="9906000" cy="6858000" type="A4"/>
  <p:notesSz cx="6742113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C2C7"/>
    <a:srgbClr val="4B40B0"/>
    <a:srgbClr val="F3901D"/>
    <a:srgbClr val="998B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01" autoAdjust="0"/>
    <p:restoredTop sz="89255" autoAdjust="0"/>
  </p:normalViewPr>
  <p:slideViewPr>
    <p:cSldViewPr snapToGrid="0">
      <p:cViewPr>
        <p:scale>
          <a:sx n="70" d="100"/>
          <a:sy n="70" d="100"/>
        </p:scale>
        <p:origin x="-996" y="-86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497392-F54A-4CFF-B36A-6B31E688419E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739775"/>
            <a:ext cx="534828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AD169-C0EE-4146-A9D5-EE9D547143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484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6897" y="4276311"/>
            <a:ext cx="8509530" cy="43088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 or Presenter’s Name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6897" y="2255654"/>
            <a:ext cx="8509530" cy="1538883"/>
          </a:xfrm>
        </p:spPr>
        <p:txBody>
          <a:bodyPr anchor="b" anchorCtr="0"/>
          <a:lstStyle>
            <a:lvl1pPr>
              <a:defRPr sz="5000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</a:lstStyle>
          <a:p>
            <a:r>
              <a:rPr lang="en-US" dirty="0" smtClean="0"/>
              <a:t>PowerPoint Presentation</a:t>
            </a:r>
            <a:br>
              <a:rPr lang="en-US" dirty="0" smtClean="0"/>
            </a:br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46895" y="6163649"/>
            <a:ext cx="3261617" cy="2769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>
              <a:defRPr>
                <a:latin typeface="American Typewriter"/>
                <a:cs typeface="American Typewriter"/>
              </a:defRPr>
            </a:lvl1pPr>
          </a:lstStyle>
          <a:p>
            <a:pPr defTabSz="457200"/>
            <a:fld id="{9C4445D9-62B9-1243-9E50-F261F3000868}" type="datetime2">
              <a:rPr lang="en-GB" smtClean="0">
                <a:solidFill>
                  <a:srgbClr val="000000"/>
                </a:solidFill>
              </a:rPr>
              <a:pPr defTabSz="457200"/>
              <a:t>Monday, 01 February 2016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6" y="1"/>
            <a:ext cx="3135538" cy="22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2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3290504"/>
            <a:ext cx="9906000" cy="276999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-233796" y="4086920"/>
            <a:ext cx="4885533" cy="2286897"/>
          </a:xfrm>
          <a:prstGeom prst="roundRect">
            <a:avLst>
              <a:gd name="adj" fmla="val 4909"/>
            </a:avLst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908053" y="6513734"/>
            <a:ext cx="8451056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1"/>
          </p:nvPr>
        </p:nvSpPr>
        <p:spPr>
          <a:xfrm>
            <a:off x="557577" y="4241304"/>
            <a:ext cx="3723351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chemeClr val="tx1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chemeClr val="tx1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chemeClr val="tx2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1"/>
            <a:ext cx="1834251" cy="1304936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465788"/>
            <a:ext cx="8812214" cy="55399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44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Tx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546894" y="2531780"/>
            <a:ext cx="4132660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1"/>
            <a:ext cx="1834251" cy="1304936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6386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141510" y="6513734"/>
            <a:ext cx="4217599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54721" y="4338255"/>
            <a:ext cx="4404386" cy="276999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67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3 Txt &amp; Imag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"/>
          </p:nvPr>
        </p:nvSpPr>
        <p:spPr>
          <a:xfrm>
            <a:off x="546894" y="1606384"/>
            <a:ext cx="4132660" cy="1154162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546894" y="2531780"/>
            <a:ext cx="4132660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Actionaid_Logo_WhiteOu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4"/>
            <a:ext cx="1834251" cy="1304935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141510" y="6513734"/>
            <a:ext cx="4217599" cy="161583"/>
          </a:xfrm>
        </p:spPr>
        <p:txBody>
          <a:bodyPr anchor="ctr" anchorCtr="0"/>
          <a:lstStyle>
            <a:lvl1pPr marL="0" indent="0" algn="r">
              <a:buNone/>
              <a:defRPr sz="1050" b="0">
                <a:solidFill>
                  <a:srgbClr val="000000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Image credit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954721" y="4338255"/>
            <a:ext cx="4404386" cy="276999"/>
          </a:xfrm>
          <a:solidFill>
            <a:schemeClr val="bg1">
              <a:lumMod val="85000"/>
            </a:schemeClr>
          </a:solidFill>
        </p:spPr>
        <p:txBody>
          <a:bodyPr anchor="ctr" anchorCtr="0"/>
          <a:lstStyle>
            <a:lvl1pPr marL="0" indent="0" algn="ctr">
              <a:spcBef>
                <a:spcPts val="0"/>
              </a:spcBef>
              <a:buFontTx/>
              <a:buNone/>
              <a:defRPr sz="18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82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6" y="1"/>
            <a:ext cx="3135538" cy="2230706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48683" y="2579691"/>
            <a:ext cx="881042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 cap="all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0012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Divide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48683" y="2579691"/>
            <a:ext cx="881042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 cap="all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4" name="Picture 3" descr="Actionaid_Logo_WhiteOu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6" y="1"/>
            <a:ext cx="3135538" cy="22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83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p 2 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ctionaid_Logo_WhiteOu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6" y="1"/>
            <a:ext cx="3135538" cy="2230706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6897" y="4276311"/>
            <a:ext cx="8509530" cy="43088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  <a:latin typeface="American Typewriter"/>
                <a:cs typeface="American Typewrite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Subtitle or Presenter’s Name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6897" y="2255654"/>
            <a:ext cx="8509530" cy="1538883"/>
          </a:xfrm>
        </p:spPr>
        <p:txBody>
          <a:bodyPr anchor="b" anchorCtr="0"/>
          <a:lstStyle>
            <a:lvl1pPr>
              <a:defRPr sz="500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r>
              <a:rPr lang="en-US" dirty="0" smtClean="0"/>
              <a:t>PowerPoint Presentation</a:t>
            </a:r>
            <a:br>
              <a:rPr lang="en-US" dirty="0" smtClean="0"/>
            </a:br>
            <a:r>
              <a:rPr lang="en-US" dirty="0" smtClean="0"/>
              <a:t>Title Text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46895" y="6163649"/>
            <a:ext cx="3261617" cy="276999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>
              <a:defRPr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</a:lstStyle>
          <a:p>
            <a:pPr defTabSz="457200"/>
            <a:fld id="{9C4445D9-62B9-1243-9E50-F261F3000868}" type="datetime2">
              <a:rPr lang="en-GB" smtClean="0">
                <a:solidFill>
                  <a:prstClr val="white"/>
                </a:solidFill>
              </a:rPr>
              <a:pPr defTabSz="457200"/>
              <a:t>Monday, 01 February 2016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60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894" y="2501246"/>
            <a:ext cx="4136025" cy="1165704"/>
          </a:xfrm>
        </p:spPr>
        <p:txBody>
          <a:bodyPr/>
          <a:lstStyle>
            <a:lvl1pPr marL="0" indent="0" algn="l">
              <a:spcBef>
                <a:spcPts val="0"/>
              </a:spcBef>
              <a:buFontTx/>
              <a:buNone/>
              <a:defRPr sz="2600" cap="all">
                <a:solidFill>
                  <a:srgbClr val="FF0000"/>
                </a:solidFill>
                <a:latin typeface="American Typewriter"/>
                <a:cs typeface="American Typewriter"/>
              </a:defRPr>
            </a:lvl1pPr>
            <a:lvl2pPr marL="0" indent="0" algn="l">
              <a:spcBef>
                <a:spcPts val="600"/>
              </a:spcBef>
              <a:buFontTx/>
              <a:buNone/>
              <a:defRPr sz="1800" cap="all">
                <a:latin typeface="American Typewriter"/>
                <a:cs typeface="American Typewriter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226449" y="2532778"/>
            <a:ext cx="4132658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548683" y="1605492"/>
            <a:ext cx="881042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rgbClr val="EE3124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pic>
        <p:nvPicPr>
          <p:cNvPr id="14" name="Picture 13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1"/>
            <a:ext cx="1834251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74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6386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1781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775639" y="4606279"/>
            <a:ext cx="3350749" cy="1778993"/>
          </a:xfrm>
          <a:prstGeom prst="roundRect">
            <a:avLst>
              <a:gd name="adj" fmla="val 7823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032359" y="4770783"/>
            <a:ext cx="2604651" cy="276999"/>
          </a:xfrm>
        </p:spPr>
        <p:txBody>
          <a:bodyPr anchor="t" anchorCtr="0"/>
          <a:lstStyle>
            <a:lvl1pPr marL="0" indent="0">
              <a:buNone/>
              <a:defRPr sz="1800" b="0">
                <a:solidFill>
                  <a:schemeClr val="bg1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pic>
        <p:nvPicPr>
          <p:cNvPr id="21" name="Picture 20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1"/>
            <a:ext cx="1834251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28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2 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6386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1781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1" name="Picture 20" descr="Actionaid_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1"/>
            <a:ext cx="1834251" cy="1304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06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 2 Title + Sub-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6386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1781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/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908" y="492444"/>
            <a:ext cx="1432980" cy="33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8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3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5492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0886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6775639" y="4606279"/>
            <a:ext cx="3350749" cy="1778993"/>
          </a:xfrm>
          <a:prstGeom prst="roundRect">
            <a:avLst>
              <a:gd name="adj" fmla="val 782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7032359" y="4770783"/>
            <a:ext cx="2604651" cy="276999"/>
          </a:xfrm>
        </p:spPr>
        <p:txBody>
          <a:bodyPr anchor="t" anchorCtr="0"/>
          <a:lstStyle>
            <a:lvl1pPr marL="0" indent="0">
              <a:buNone/>
              <a:defRPr sz="1800" b="0">
                <a:solidFill>
                  <a:schemeClr val="tx2"/>
                </a:solidFill>
                <a:latin typeface="American Typewriter"/>
                <a:cs typeface="American Typewriter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Text</a:t>
            </a:r>
          </a:p>
        </p:txBody>
      </p:sp>
      <p:pic>
        <p:nvPicPr>
          <p:cNvPr id="9" name="Picture 8" descr="Actionaid_Logo_WhiteOu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4"/>
            <a:ext cx="1834251" cy="13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3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 4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5492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0886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Actionaid_Logo_WhiteOu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5" y="4"/>
            <a:ext cx="1834251" cy="1304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66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 4 Title + Sub-Head &amp;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46895" y="1605492"/>
            <a:ext cx="8812214" cy="769441"/>
          </a:xfrm>
        </p:spPr>
        <p:txBody>
          <a:bodyPr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600">
                <a:solidFill>
                  <a:schemeClr val="bg2"/>
                </a:solidFill>
                <a:latin typeface="American Typewriter"/>
                <a:cs typeface="American Typewriter"/>
              </a:defRPr>
            </a:lvl1pPr>
            <a:lvl2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2600">
                <a:latin typeface="American Typewriter"/>
                <a:cs typeface="American Typewriter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/>
          </p:nvPr>
        </p:nvSpPr>
        <p:spPr>
          <a:xfrm>
            <a:off x="546897" y="2530886"/>
            <a:ext cx="5809456" cy="1461939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2pPr>
            <a:lvl3pPr marL="216000" indent="-216000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1800">
                <a:solidFill>
                  <a:srgbClr val="FFFFFF"/>
                </a:solidFill>
              </a:defRPr>
            </a:lvl3pPr>
            <a:lvl4pPr marL="0" indent="0">
              <a:spcBef>
                <a:spcPts val="600"/>
              </a:spcBef>
              <a:spcAft>
                <a:spcPts val="0"/>
              </a:spcAft>
              <a:buFontTx/>
              <a:buNone/>
              <a:defRPr sz="1800" b="1" i="0">
                <a:solidFill>
                  <a:srgbClr val="FFFFFF"/>
                </a:solidFill>
                <a:latin typeface="American Typewriter"/>
                <a:cs typeface="American Typewriter"/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8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04" y="425081"/>
            <a:ext cx="1583928" cy="36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13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1" y="274638"/>
            <a:ext cx="8915400" cy="67710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600204"/>
            <a:ext cx="8915400" cy="2191369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56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merican Typewriter"/>
          <a:ea typeface="+mj-ea"/>
          <a:cs typeface="American Typewrite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26" y="1024932"/>
            <a:ext cx="6071187" cy="5320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6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7" t="12907" r="12055" b="9335"/>
          <a:stretch/>
        </p:blipFill>
        <p:spPr bwMode="auto">
          <a:xfrm>
            <a:off x="0" y="-12418"/>
            <a:ext cx="9906000" cy="6870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3136900" y="-12418"/>
            <a:ext cx="67691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People getting off a dinghy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that has landed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at a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beach in Lesvos,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Greece.</a:t>
            </a:r>
            <a:endParaRPr lang="en-GB" altLang="en-US" sz="1050" dirty="0">
              <a:solidFill>
                <a:schemeClr val="bg1"/>
              </a:solidFill>
              <a:latin typeface="+mj-lt"/>
              <a:cs typeface="American Typewriter" pitchFamily="18" charset="-79"/>
            </a:endParaRP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credit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: George </a:t>
            </a:r>
            <a:r>
              <a:rPr lang="en-GB" altLang="en-US" sz="1050" dirty="0" err="1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Makkas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/</a:t>
            </a:r>
            <a:r>
              <a:rPr lang="en-GB" altLang="en-US" sz="1050" dirty="0" err="1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Panos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 Pictures/ActionAid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1236280"/>
            <a:ext cx="22288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79" t="42867" r="32967" b="30527"/>
          <a:stretch>
            <a:fillRect/>
          </a:stretch>
        </p:blipFill>
        <p:spPr bwMode="auto">
          <a:xfrm>
            <a:off x="2611436" y="3036505"/>
            <a:ext cx="4683125" cy="282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79" y="417795"/>
            <a:ext cx="3667637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3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65" t="7835" r="569" b="9271"/>
          <a:stretch/>
        </p:blipFill>
        <p:spPr bwMode="auto">
          <a:xfrm>
            <a:off x="0" y="-1"/>
            <a:ext cx="9927772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58672" y="107375"/>
            <a:ext cx="67691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Some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of the ActionAid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team in Lesvos,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Greece.</a:t>
            </a:r>
            <a:endParaRPr lang="en-GB" altLang="en-US" sz="1050" dirty="0">
              <a:solidFill>
                <a:schemeClr val="bg1"/>
              </a:solidFill>
              <a:latin typeface="+mj-lt"/>
              <a:cs typeface="American Typewriter" pitchFamily="18" charset="-79"/>
            </a:endParaRP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credit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: George Makkas/</a:t>
            </a:r>
            <a:r>
              <a:rPr lang="en-GB" altLang="en-US" sz="1050" dirty="0" err="1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Panos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 Pictures/ActionAid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46" t="51730" r="32944" b="9792"/>
          <a:stretch>
            <a:fillRect/>
          </a:stretch>
        </p:blipFill>
        <p:spPr bwMode="auto">
          <a:xfrm>
            <a:off x="3402010" y="3202756"/>
            <a:ext cx="3101975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380" y="1269180"/>
            <a:ext cx="2259012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067" y="417795"/>
            <a:ext cx="3667637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3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1" t="5839" b="3169"/>
          <a:stretch/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165350" y="6297859"/>
            <a:ext cx="774065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Hamid, an ActionAid 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worker,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helps an Afghan Family </a:t>
            </a:r>
            <a:endParaRPr lang="en-GB" altLang="en-US" sz="1050" dirty="0" smtClean="0">
              <a:solidFill>
                <a:schemeClr val="bg1"/>
              </a:solidFill>
              <a:latin typeface="+mj-lt"/>
              <a:cs typeface="American Typewriter" pitchFamily="18" charset="-79"/>
            </a:endParaRP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with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a disabled woman in </a:t>
            </a:r>
            <a:r>
              <a:rPr lang="en-GB" altLang="en-US" sz="1050" dirty="0" err="1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Moria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 refugee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camp, Lesvos</a:t>
            </a:r>
            <a:r>
              <a:rPr lang="en-GB" altLang="en-US" sz="1050" dirty="0">
                <a:solidFill>
                  <a:schemeClr val="bg1"/>
                </a:solidFill>
                <a:latin typeface="+mj-lt"/>
              </a:rPr>
              <a:t>,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Greece</a:t>
            </a:r>
            <a:r>
              <a:rPr lang="en-GB" altLang="en-US" sz="1050" dirty="0">
                <a:solidFill>
                  <a:schemeClr val="bg1"/>
                </a:solidFill>
                <a:latin typeface="+mj-lt"/>
              </a:rPr>
              <a:t>. </a:t>
            </a:r>
            <a:endParaRPr lang="en-GB" altLang="en-US" sz="1050" dirty="0" smtClean="0">
              <a:solidFill>
                <a:schemeClr val="bg1"/>
              </a:solidFill>
              <a:latin typeface="+mj-lt"/>
            </a:endParaRP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c</a:t>
            </a:r>
            <a:r>
              <a:rPr lang="en-GB" altLang="en-US" sz="1050" dirty="0" smtClean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redit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: Anna </a:t>
            </a:r>
            <a:r>
              <a:rPr lang="en-GB" altLang="en-US" sz="1050" dirty="0" err="1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Pantelia</a:t>
            </a:r>
            <a:r>
              <a:rPr lang="en-GB" altLang="en-US" sz="1050" dirty="0">
                <a:solidFill>
                  <a:schemeClr val="bg1"/>
                </a:solidFill>
                <a:latin typeface="+mj-lt"/>
                <a:cs typeface="American Typewriter" pitchFamily="18" charset="-79"/>
              </a:rPr>
              <a:t>/ActionAid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9" t="43449" r="45894"/>
          <a:stretch>
            <a:fillRect/>
          </a:stretch>
        </p:blipFill>
        <p:spPr bwMode="auto">
          <a:xfrm>
            <a:off x="755650" y="2781300"/>
            <a:ext cx="3916363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141663"/>
            <a:ext cx="2454275" cy="170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81" y="417795"/>
            <a:ext cx="3667637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3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8"/>
          <a:stretch/>
        </p:blipFill>
        <p:spPr>
          <a:xfrm>
            <a:off x="0" y="-12418"/>
            <a:ext cx="9906000" cy="6870418"/>
          </a:xfrm>
          <a:prstGeom prst="rect">
            <a:avLst/>
          </a:prstGeom>
        </p:spPr>
      </p:pic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0" y="6283379"/>
            <a:ext cx="6769100" cy="577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 smtClean="0">
                <a:latin typeface="+mj-lt"/>
                <a:cs typeface="American Typewriter" pitchFamily="18" charset="-79"/>
              </a:rPr>
              <a:t>ActionAid worker, </a:t>
            </a:r>
            <a:r>
              <a:rPr lang="en-GB" altLang="en-US" sz="1050" dirty="0" err="1" smtClean="0">
                <a:latin typeface="+mj-lt"/>
                <a:cs typeface="American Typewriter" pitchFamily="18" charset="-79"/>
              </a:rPr>
              <a:t>Ditte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, 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in the ActionAid women's space </a:t>
            </a:r>
            <a:endParaRPr lang="en-GB" altLang="en-US" sz="1050" dirty="0" smtClean="0">
              <a:latin typeface="+mj-lt"/>
              <a:cs typeface="American Typewriter" pitchFamily="18" charset="-79"/>
            </a:endParaRPr>
          </a:p>
          <a:p>
            <a:pPr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 smtClean="0">
                <a:latin typeface="+mj-lt"/>
                <a:cs typeface="American Typewriter" pitchFamily="18" charset="-79"/>
              </a:rPr>
              <a:t>in 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Kara Tepe refugee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camp in 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Lesvos,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Greece.</a:t>
            </a:r>
            <a:endParaRPr lang="en-GB" altLang="en-US" sz="1050" dirty="0">
              <a:latin typeface="+mj-lt"/>
              <a:cs typeface="American Typewriter" pitchFamily="18" charset="-79"/>
            </a:endParaRPr>
          </a:p>
          <a:p>
            <a:pPr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credit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: Anna 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Pantelia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/ActionAid</a:t>
            </a:r>
          </a:p>
        </p:txBody>
      </p:sp>
      <p:sp>
        <p:nvSpPr>
          <p:cNvPr id="4" name="Rectangle 3"/>
          <p:cNvSpPr/>
          <p:nvPr/>
        </p:nvSpPr>
        <p:spPr>
          <a:xfrm>
            <a:off x="-3" y="246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575" y="1236280"/>
            <a:ext cx="2228850" cy="155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79" y="417795"/>
            <a:ext cx="3667637" cy="6477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14" t="45828" r="9322" b="10351"/>
          <a:stretch/>
        </p:blipFill>
        <p:spPr>
          <a:xfrm>
            <a:off x="2878633" y="3179928"/>
            <a:ext cx="4148728" cy="275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53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7692" r="5629"/>
          <a:stretch/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3136900" y="6427788"/>
            <a:ext cx="67691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latin typeface="+mj-lt"/>
                <a:cs typeface="American Typewriter" pitchFamily="18" charset="-79"/>
              </a:rPr>
              <a:t>Iraqi children in Kara 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Tepe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refugee camp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, Lesvos, Greece</a:t>
            </a: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credit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: George 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Makkas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/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Panos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 Pictures/ActionAid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675" y="5084763"/>
            <a:ext cx="215265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49" t="35191" r="20650" b="20232"/>
          <a:stretch>
            <a:fillRect/>
          </a:stretch>
        </p:blipFill>
        <p:spPr bwMode="auto">
          <a:xfrm>
            <a:off x="2547144" y="1773238"/>
            <a:ext cx="4811712" cy="305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9181" y="417795"/>
            <a:ext cx="3667637" cy="6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930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9" t="7692" r="5629"/>
          <a:stretch/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3136900" y="6427788"/>
            <a:ext cx="67691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lnSpc>
                <a:spcPct val="85000"/>
              </a:lnSpc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Font typeface="Arial" charset="0"/>
              <a:buChar char="-"/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latin typeface="+mj-lt"/>
                <a:cs typeface="American Typewriter" pitchFamily="18" charset="-79"/>
              </a:rPr>
              <a:t>Iraqi children in Kara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Tepe refugee 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camp, Lesvos, Greece</a:t>
            </a:r>
          </a:p>
          <a:p>
            <a:pPr algn="r" eaLnBrk="1" fontAlgn="t" hangingPunct="1">
              <a:lnSpc>
                <a:spcPct val="100000"/>
              </a:lnSpc>
              <a:buFontTx/>
              <a:buNone/>
            </a:pPr>
            <a:r>
              <a:rPr lang="en-GB" altLang="en-US" sz="1050" dirty="0">
                <a:latin typeface="+mj-lt"/>
                <a:cs typeface="American Typewriter" pitchFamily="18" charset="-79"/>
              </a:rPr>
              <a:t>Photographer's </a:t>
            </a:r>
            <a:r>
              <a:rPr lang="en-GB" altLang="en-US" sz="1050" dirty="0" smtClean="0">
                <a:latin typeface="+mj-lt"/>
                <a:cs typeface="American Typewriter" pitchFamily="18" charset="-79"/>
              </a:rPr>
              <a:t>credit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: George 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Makkas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/</a:t>
            </a:r>
            <a:r>
              <a:rPr lang="en-GB" altLang="en-US" sz="1050" dirty="0" err="1">
                <a:latin typeface="+mj-lt"/>
                <a:cs typeface="American Typewriter" pitchFamily="18" charset="-79"/>
              </a:rPr>
              <a:t>Panos</a:t>
            </a:r>
            <a:r>
              <a:rPr lang="en-GB" altLang="en-US" sz="1050" dirty="0">
                <a:latin typeface="+mj-lt"/>
                <a:cs typeface="American Typewriter" pitchFamily="18" charset="-79"/>
              </a:rPr>
              <a:t> Pictures/ActionAid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5968" y="254183"/>
            <a:ext cx="4039164" cy="4382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45"/>
          <a:stretch/>
        </p:blipFill>
        <p:spPr>
          <a:xfrm>
            <a:off x="-3" y="4971197"/>
            <a:ext cx="4427851" cy="188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833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400">
        <p:fade/>
      </p:transition>
    </mc:Choice>
    <mc:Fallback xmlns="">
      <p:transition xmlns:p14="http://schemas.microsoft.com/office/powerpoint/2010/main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9">
      <a:dk1>
        <a:srgbClr val="000000"/>
      </a:dk1>
      <a:lt1>
        <a:sysClr val="window" lastClr="FFFFFF"/>
      </a:lt1>
      <a:dk2>
        <a:srgbClr val="EE3124"/>
      </a:dk2>
      <a:lt2>
        <a:srgbClr val="FFFFFF"/>
      </a:lt2>
      <a:accent1>
        <a:srgbClr val="000000"/>
      </a:accent1>
      <a:accent2>
        <a:srgbClr val="FFFFFF"/>
      </a:accent2>
      <a:accent3>
        <a:srgbClr val="EE3124"/>
      </a:accent3>
      <a:accent4>
        <a:srgbClr val="FFFFFF"/>
      </a:accent4>
      <a:accent5>
        <a:srgbClr val="000000"/>
      </a:accent5>
      <a:accent6>
        <a:srgbClr val="EE3124"/>
      </a:accent6>
      <a:hlink>
        <a:srgbClr val="EE3124"/>
      </a:hlink>
      <a:folHlink>
        <a:srgbClr val="EE312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1518</TotalTime>
  <Words>125</Words>
  <Application>Microsoft Office PowerPoint</Application>
  <PresentationFormat>A4 Paper (210x297 mm)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ActionAid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Wardle</dc:creator>
  <cp:lastModifiedBy>Daniel Wardle</cp:lastModifiedBy>
  <cp:revision>70</cp:revision>
  <cp:lastPrinted>2015-06-30T11:31:26Z</cp:lastPrinted>
  <dcterms:created xsi:type="dcterms:W3CDTF">2015-06-22T14:47:43Z</dcterms:created>
  <dcterms:modified xsi:type="dcterms:W3CDTF">2016-02-01T15:16:02Z</dcterms:modified>
</cp:coreProperties>
</file>